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2"/>
  </p:notesMasterIdLst>
  <p:sldIdLst>
    <p:sldId id="284" r:id="rId5"/>
    <p:sldId id="278" r:id="rId6"/>
    <p:sldId id="285" r:id="rId7"/>
    <p:sldId id="280" r:id="rId8"/>
    <p:sldId id="283" r:id="rId9"/>
    <p:sldId id="282" r:id="rId10"/>
    <p:sldId id="268" r:id="rId11"/>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E22A5EEB-C618-7644-8CAC-FEEB39A29AA8}">
          <p14:sldIdLst>
            <p14:sldId id="284"/>
            <p14:sldId id="278"/>
            <p14:sldId id="285"/>
            <p14:sldId id="280"/>
            <p14:sldId id="283"/>
            <p14:sldId id="282"/>
            <p14:sldId id="2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B0F33"/>
    <a:srgbClr val="712F91"/>
    <a:srgbClr val="EF6A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5" d="100"/>
          <a:sy n="45" d="100"/>
        </p:scale>
        <p:origin x="212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3CCB07-5E2B-E845-B3C4-3AA0968DBB90}" type="datetimeFigureOut">
              <a:rPr lang="en-US" smtClean="0"/>
              <a:t>5/19/2026</a:t>
            </a:fld>
            <a:endParaRPr lang="en-US"/>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25101D-A34E-9D45-86D5-496FE4062955}" type="slidenum">
              <a:rPr lang="en-US" smtClean="0"/>
              <a:t>‹#›</a:t>
            </a:fld>
            <a:endParaRPr lang="en-US"/>
          </a:p>
        </p:txBody>
      </p:sp>
    </p:spTree>
    <p:extLst>
      <p:ext uri="{BB962C8B-B14F-4D97-AF65-F5344CB8AC3E}">
        <p14:creationId xmlns:p14="http://schemas.microsoft.com/office/powerpoint/2010/main" val="1552279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emf"/></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597FC83-8DC7-344D-DB2F-72563503FE8C}"/>
              </a:ext>
            </a:extLst>
          </p:cNvPr>
          <p:cNvSpPr/>
          <p:nvPr userDrawn="1"/>
        </p:nvSpPr>
        <p:spPr>
          <a:xfrm>
            <a:off x="-2" y="0"/>
            <a:ext cx="7570309" cy="1069115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119CE7F-78CB-E70D-8BED-D46B0C517909}"/>
              </a:ext>
            </a:extLst>
          </p:cNvPr>
          <p:cNvSpPr/>
          <p:nvPr userDrawn="1"/>
        </p:nvSpPr>
        <p:spPr>
          <a:xfrm>
            <a:off x="3010025" y="0"/>
            <a:ext cx="4549650" cy="4588933"/>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84542" h="4200041">
                <a:moveTo>
                  <a:pt x="0" y="0"/>
                </a:moveTo>
                <a:lnTo>
                  <a:pt x="4184542" y="0"/>
                </a:lnTo>
                <a:lnTo>
                  <a:pt x="4184542" y="4184542"/>
                </a:lnTo>
                <a:lnTo>
                  <a:pt x="979891" y="4200041"/>
                </a:lnTo>
                <a:cubicBezTo>
                  <a:pt x="265803" y="4184542"/>
                  <a:pt x="1166" y="3704095"/>
                  <a:pt x="0" y="3084162"/>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6">
            <a:extLst>
              <a:ext uri="{FF2B5EF4-FFF2-40B4-BE49-F238E27FC236}">
                <a16:creationId xmlns:a16="http://schemas.microsoft.com/office/drawing/2014/main" id="{45F21DD0-577C-779F-9C29-B6E55A97167B}"/>
              </a:ext>
            </a:extLst>
          </p:cNvPr>
          <p:cNvSpPr/>
          <p:nvPr userDrawn="1"/>
        </p:nvSpPr>
        <p:spPr>
          <a:xfrm rot="10800000">
            <a:off x="-5647" y="5943600"/>
            <a:ext cx="1435454" cy="4765146"/>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8647"/>
              <a:gd name="connsiteX1" fmla="*/ 4184542 w 4184542"/>
              <a:gd name="connsiteY1" fmla="*/ 0 h 4208647"/>
              <a:gd name="connsiteX2" fmla="*/ 4184542 w 4184542"/>
              <a:gd name="connsiteY2" fmla="*/ 4184542 h 4208647"/>
              <a:gd name="connsiteX3" fmla="*/ 1273555 w 4184542"/>
              <a:gd name="connsiteY3" fmla="*/ 4208647 h 4208647"/>
              <a:gd name="connsiteX4" fmla="*/ 979891 w 4184542"/>
              <a:gd name="connsiteY4" fmla="*/ 4200041 h 4208647"/>
              <a:gd name="connsiteX5" fmla="*/ 0 w 4184542"/>
              <a:gd name="connsiteY5" fmla="*/ 3084162 h 4208647"/>
              <a:gd name="connsiteX6" fmla="*/ 0 w 4184542"/>
              <a:gd name="connsiteY6" fmla="*/ 0 h 4208647"/>
              <a:gd name="connsiteX0" fmla="*/ 0 w 4184542"/>
              <a:gd name="connsiteY0" fmla="*/ 8912 h 4217559"/>
              <a:gd name="connsiteX1" fmla="*/ 1152893 w 4184542"/>
              <a:gd name="connsiteY1" fmla="*/ 0 h 4217559"/>
              <a:gd name="connsiteX2" fmla="*/ 4184542 w 4184542"/>
              <a:gd name="connsiteY2" fmla="*/ 8912 h 4217559"/>
              <a:gd name="connsiteX3" fmla="*/ 4184542 w 4184542"/>
              <a:gd name="connsiteY3" fmla="*/ 4193454 h 4217559"/>
              <a:gd name="connsiteX4" fmla="*/ 1273555 w 4184542"/>
              <a:gd name="connsiteY4" fmla="*/ 4217559 h 4217559"/>
              <a:gd name="connsiteX5" fmla="*/ 979891 w 4184542"/>
              <a:gd name="connsiteY5" fmla="*/ 4208953 h 4217559"/>
              <a:gd name="connsiteX6" fmla="*/ 0 w 4184542"/>
              <a:gd name="connsiteY6" fmla="*/ 3093074 h 4217559"/>
              <a:gd name="connsiteX7" fmla="*/ 0 w 4184542"/>
              <a:gd name="connsiteY7" fmla="*/ 8912 h 4217559"/>
              <a:gd name="connsiteX0" fmla="*/ 0 w 4184542"/>
              <a:gd name="connsiteY0" fmla="*/ 15008 h 4223655"/>
              <a:gd name="connsiteX1" fmla="*/ 1152893 w 4184542"/>
              <a:gd name="connsiteY1" fmla="*/ 6096 h 4223655"/>
              <a:gd name="connsiteX2" fmla="*/ 1228308 w 4184542"/>
              <a:gd name="connsiteY2" fmla="*/ 0 h 4223655"/>
              <a:gd name="connsiteX3" fmla="*/ 4184542 w 4184542"/>
              <a:gd name="connsiteY3" fmla="*/ 4199550 h 4223655"/>
              <a:gd name="connsiteX4" fmla="*/ 1273555 w 4184542"/>
              <a:gd name="connsiteY4" fmla="*/ 4223655 h 4223655"/>
              <a:gd name="connsiteX5" fmla="*/ 979891 w 4184542"/>
              <a:gd name="connsiteY5" fmla="*/ 4215049 h 4223655"/>
              <a:gd name="connsiteX6" fmla="*/ 0 w 4184542"/>
              <a:gd name="connsiteY6" fmla="*/ 3099170 h 4223655"/>
              <a:gd name="connsiteX7" fmla="*/ 0 w 4184542"/>
              <a:gd name="connsiteY7" fmla="*/ 15008 h 4223655"/>
              <a:gd name="connsiteX0" fmla="*/ 0 w 1273555"/>
              <a:gd name="connsiteY0" fmla="*/ 15008 h 4223655"/>
              <a:gd name="connsiteX1" fmla="*/ 1152893 w 1273555"/>
              <a:gd name="connsiteY1" fmla="*/ 6096 h 4223655"/>
              <a:gd name="connsiteX2" fmla="*/ 1228308 w 1273555"/>
              <a:gd name="connsiteY2" fmla="*/ 0 h 4223655"/>
              <a:gd name="connsiteX3" fmla="*/ 1273555 w 1273555"/>
              <a:gd name="connsiteY3" fmla="*/ 4214559 h 4223655"/>
              <a:gd name="connsiteX4" fmla="*/ 1273555 w 1273555"/>
              <a:gd name="connsiteY4" fmla="*/ 4223655 h 4223655"/>
              <a:gd name="connsiteX5" fmla="*/ 979891 w 1273555"/>
              <a:gd name="connsiteY5" fmla="*/ 4215049 h 4223655"/>
              <a:gd name="connsiteX6" fmla="*/ 0 w 1273555"/>
              <a:gd name="connsiteY6" fmla="*/ 3099170 h 4223655"/>
              <a:gd name="connsiteX7" fmla="*/ 0 w 1273555"/>
              <a:gd name="connsiteY7" fmla="*/ 15008 h 4223655"/>
              <a:gd name="connsiteX0" fmla="*/ 0 w 1278585"/>
              <a:gd name="connsiteY0" fmla="*/ 15008 h 4223655"/>
              <a:gd name="connsiteX1" fmla="*/ 1152893 w 1278585"/>
              <a:gd name="connsiteY1" fmla="*/ 6096 h 4223655"/>
              <a:gd name="connsiteX2" fmla="*/ 1278585 w 1278585"/>
              <a:gd name="connsiteY2" fmla="*/ 0 h 4223655"/>
              <a:gd name="connsiteX3" fmla="*/ 1273555 w 1278585"/>
              <a:gd name="connsiteY3" fmla="*/ 4214559 h 4223655"/>
              <a:gd name="connsiteX4" fmla="*/ 1273555 w 1278585"/>
              <a:gd name="connsiteY4" fmla="*/ 4223655 h 4223655"/>
              <a:gd name="connsiteX5" fmla="*/ 979891 w 1278585"/>
              <a:gd name="connsiteY5" fmla="*/ 4215049 h 4223655"/>
              <a:gd name="connsiteX6" fmla="*/ 0 w 1278585"/>
              <a:gd name="connsiteY6" fmla="*/ 3099170 h 4223655"/>
              <a:gd name="connsiteX7" fmla="*/ 0 w 1278585"/>
              <a:gd name="connsiteY7" fmla="*/ 15008 h 4223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8585" h="4223655">
                <a:moveTo>
                  <a:pt x="0" y="15008"/>
                </a:moveTo>
                <a:lnTo>
                  <a:pt x="1152893" y="6096"/>
                </a:lnTo>
                <a:lnTo>
                  <a:pt x="1278585" y="0"/>
                </a:lnTo>
                <a:cubicBezTo>
                  <a:pt x="1276908" y="1404853"/>
                  <a:pt x="1275232" y="2809706"/>
                  <a:pt x="1273555" y="4214559"/>
                </a:cubicBezTo>
                <a:lnTo>
                  <a:pt x="1273555" y="4223655"/>
                </a:lnTo>
                <a:lnTo>
                  <a:pt x="979891" y="4215049"/>
                </a:lnTo>
                <a:cubicBezTo>
                  <a:pt x="265803" y="4199550"/>
                  <a:pt x="1166" y="3719103"/>
                  <a:pt x="0" y="3099170"/>
                </a:cubicBezTo>
                <a:lnTo>
                  <a:pt x="0" y="1500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FA9EA73-1E95-4CE6-CCC0-3711ACD708E2}"/>
              </a:ext>
            </a:extLst>
          </p:cNvPr>
          <p:cNvSpPr>
            <a:spLocks noGrp="1"/>
          </p:cNvSpPr>
          <p:nvPr>
            <p:ph type="body" sz="quarter" idx="18" hasCustomPrompt="1"/>
          </p:nvPr>
        </p:nvSpPr>
        <p:spPr>
          <a:xfrm>
            <a:off x="2377015" y="5953309"/>
            <a:ext cx="4697941" cy="1016977"/>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13" name="Subtitle 2">
            <a:extLst>
              <a:ext uri="{FF2B5EF4-FFF2-40B4-BE49-F238E27FC236}">
                <a16:creationId xmlns:a16="http://schemas.microsoft.com/office/drawing/2014/main" id="{6D2D77BF-5E60-78F3-F46D-382E6504389B}"/>
              </a:ext>
            </a:extLst>
          </p:cNvPr>
          <p:cNvSpPr>
            <a:spLocks noGrp="1"/>
          </p:cNvSpPr>
          <p:nvPr>
            <p:ph type="subTitle" idx="13"/>
          </p:nvPr>
        </p:nvSpPr>
        <p:spPr>
          <a:xfrm>
            <a:off x="2377015" y="7221190"/>
            <a:ext cx="4697941" cy="788278"/>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4" name="Picture 13">
            <a:extLst>
              <a:ext uri="{FF2B5EF4-FFF2-40B4-BE49-F238E27FC236}">
                <a16:creationId xmlns:a16="http://schemas.microsoft.com/office/drawing/2014/main" id="{C53569F8-318C-291C-02B5-90F3557A9CA3}"/>
              </a:ext>
            </a:extLst>
          </p:cNvPr>
          <p:cNvPicPr>
            <a:picLocks noChangeAspect="1"/>
          </p:cNvPicPr>
          <p:nvPr userDrawn="1"/>
        </p:nvPicPr>
        <p:blipFill>
          <a:blip r:embed="rId2"/>
          <a:srcRect/>
          <a:stretch/>
        </p:blipFill>
        <p:spPr>
          <a:xfrm>
            <a:off x="135465" y="102255"/>
            <a:ext cx="2705107" cy="1337078"/>
          </a:xfrm>
          <a:prstGeom prst="rect">
            <a:avLst/>
          </a:prstGeom>
        </p:spPr>
      </p:pic>
      <p:sp>
        <p:nvSpPr>
          <p:cNvPr id="15" name="Text Placeholder 18">
            <a:extLst>
              <a:ext uri="{FF2B5EF4-FFF2-40B4-BE49-F238E27FC236}">
                <a16:creationId xmlns:a16="http://schemas.microsoft.com/office/drawing/2014/main" id="{74E793A0-70DA-7513-F1BD-331F7C45BD43}"/>
              </a:ext>
            </a:extLst>
          </p:cNvPr>
          <p:cNvSpPr>
            <a:spLocks noGrp="1"/>
          </p:cNvSpPr>
          <p:nvPr>
            <p:ph type="body" sz="quarter" idx="16" hasCustomPrompt="1"/>
          </p:nvPr>
        </p:nvSpPr>
        <p:spPr>
          <a:xfrm>
            <a:off x="2377015" y="8242252"/>
            <a:ext cx="4697941" cy="1579081"/>
          </a:xfrm>
        </p:spPr>
        <p:txBody>
          <a:bodyPr>
            <a:normAutofit/>
          </a:bodyPr>
          <a:lstStyle>
            <a:lvl1pPr marL="0" indent="0">
              <a:buNone/>
              <a:defRPr sz="1400">
                <a:solidFill>
                  <a:schemeClr val="bg1"/>
                </a:solidFill>
              </a:defRPr>
            </a:lvl1pPr>
          </a:lstStyle>
          <a:p>
            <a:pPr lvl="0"/>
            <a:r>
              <a:rPr lang="en-US"/>
              <a:t>Lorem Ipsum</a:t>
            </a:r>
          </a:p>
        </p:txBody>
      </p:sp>
    </p:spTree>
    <p:extLst>
      <p:ext uri="{BB962C8B-B14F-4D97-AF65-F5344CB8AC3E}">
        <p14:creationId xmlns:p14="http://schemas.microsoft.com/office/powerpoint/2010/main" val="584197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C3EB9125-EADA-083B-14D3-BF1B9D1FEAFA}"/>
              </a:ext>
            </a:extLst>
          </p:cNvPr>
          <p:cNvSpPr>
            <a:spLocks noGrp="1"/>
          </p:cNvSpPr>
          <p:nvPr>
            <p:ph type="body" sz="quarter" idx="18" hasCustomPrompt="1"/>
          </p:nvPr>
        </p:nvSpPr>
        <p:spPr>
          <a:xfrm>
            <a:off x="463549" y="357307"/>
            <a:ext cx="2853088" cy="1812456"/>
          </a:xfrm>
        </p:spPr>
        <p:txBody>
          <a:bodyPr anchor="b" anchorCtr="0">
            <a:normAutofit/>
          </a:bodyPr>
          <a:lstStyle>
            <a:lvl1pPr marL="0" indent="0">
              <a:buNone/>
              <a:defRPr sz="36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Subtitle 2">
            <a:extLst>
              <a:ext uri="{FF2B5EF4-FFF2-40B4-BE49-F238E27FC236}">
                <a16:creationId xmlns:a16="http://schemas.microsoft.com/office/drawing/2014/main" id="{FFDDFAE6-C337-563C-3C02-038E8F36E566}"/>
              </a:ext>
            </a:extLst>
          </p:cNvPr>
          <p:cNvSpPr>
            <a:spLocks noGrp="1"/>
          </p:cNvSpPr>
          <p:nvPr>
            <p:ph type="subTitle" idx="13"/>
          </p:nvPr>
        </p:nvSpPr>
        <p:spPr>
          <a:xfrm>
            <a:off x="463549" y="3130658"/>
            <a:ext cx="2853088" cy="898900"/>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0" name="Picture 9" descr="A close-up of a police badge&#10;&#10;Description automatically generated">
            <a:extLst>
              <a:ext uri="{FF2B5EF4-FFF2-40B4-BE49-F238E27FC236}">
                <a16:creationId xmlns:a16="http://schemas.microsoft.com/office/drawing/2014/main" id="{5585B74E-261D-9B75-3A39-6B43645C1DD5}"/>
              </a:ext>
            </a:extLst>
          </p:cNvPr>
          <p:cNvPicPr>
            <a:picLocks noChangeAspect="1"/>
          </p:cNvPicPr>
          <p:nvPr userDrawn="1"/>
        </p:nvPicPr>
        <p:blipFill>
          <a:blip r:embed="rId2"/>
          <a:stretch>
            <a:fillRect/>
          </a:stretch>
        </p:blipFill>
        <p:spPr>
          <a:xfrm>
            <a:off x="0" y="9311343"/>
            <a:ext cx="2792896" cy="1380470"/>
          </a:xfrm>
          <a:prstGeom prst="rect">
            <a:avLst/>
          </a:prstGeom>
        </p:spPr>
      </p:pic>
      <p:sp>
        <p:nvSpPr>
          <p:cNvPr id="11" name="Text Placeholder 18">
            <a:extLst>
              <a:ext uri="{FF2B5EF4-FFF2-40B4-BE49-F238E27FC236}">
                <a16:creationId xmlns:a16="http://schemas.microsoft.com/office/drawing/2014/main" id="{6ECAF1A8-D7C5-128F-EABD-FE04B9CFD97A}"/>
              </a:ext>
            </a:extLst>
          </p:cNvPr>
          <p:cNvSpPr>
            <a:spLocks noGrp="1"/>
          </p:cNvSpPr>
          <p:nvPr>
            <p:ph type="body" sz="quarter" idx="16" hasCustomPrompt="1"/>
          </p:nvPr>
        </p:nvSpPr>
        <p:spPr>
          <a:xfrm>
            <a:off x="463549" y="4258941"/>
            <a:ext cx="3101059" cy="4916056"/>
          </a:xfrm>
        </p:spPr>
        <p:txBody>
          <a:bodyPr>
            <a:normAutofit/>
          </a:bodyPr>
          <a:lstStyle>
            <a:lvl1pPr marL="0" indent="0">
              <a:buNone/>
              <a:defRPr sz="1400"/>
            </a:lvl1pPr>
          </a:lstStyle>
          <a:p>
            <a:pPr lvl="0"/>
            <a:r>
              <a:rPr lang="en-US"/>
              <a:t>Lorem Ipsum</a:t>
            </a:r>
          </a:p>
        </p:txBody>
      </p:sp>
      <p:sp>
        <p:nvSpPr>
          <p:cNvPr id="13" name="Text Placeholder 18">
            <a:extLst>
              <a:ext uri="{FF2B5EF4-FFF2-40B4-BE49-F238E27FC236}">
                <a16:creationId xmlns:a16="http://schemas.microsoft.com/office/drawing/2014/main" id="{37C03743-B2C5-8DCC-CDF7-7A4DDFEBBA26}"/>
              </a:ext>
            </a:extLst>
          </p:cNvPr>
          <p:cNvSpPr>
            <a:spLocks noGrp="1"/>
          </p:cNvSpPr>
          <p:nvPr>
            <p:ph type="body" sz="quarter" idx="19" hasCustomPrompt="1"/>
          </p:nvPr>
        </p:nvSpPr>
        <p:spPr>
          <a:xfrm>
            <a:off x="4028159" y="4258941"/>
            <a:ext cx="3101059" cy="1289452"/>
          </a:xfrm>
        </p:spPr>
        <p:txBody>
          <a:bodyPr>
            <a:normAutofit/>
          </a:bodyPr>
          <a:lstStyle>
            <a:lvl1pPr marL="0" indent="0">
              <a:buNone/>
              <a:defRPr sz="1400"/>
            </a:lvl1pPr>
          </a:lstStyle>
          <a:p>
            <a:pPr lvl="0"/>
            <a:r>
              <a:rPr lang="en-US"/>
              <a:t>Lorem Ipsum</a:t>
            </a:r>
          </a:p>
        </p:txBody>
      </p:sp>
      <p:sp>
        <p:nvSpPr>
          <p:cNvPr id="14" name="Rectangle 13">
            <a:extLst>
              <a:ext uri="{FF2B5EF4-FFF2-40B4-BE49-F238E27FC236}">
                <a16:creationId xmlns:a16="http://schemas.microsoft.com/office/drawing/2014/main" id="{FC8B286C-BDD6-7B18-243D-B3A9C8D225F2}"/>
              </a:ext>
            </a:extLst>
          </p:cNvPr>
          <p:cNvSpPr/>
          <p:nvPr userDrawn="1"/>
        </p:nvSpPr>
        <p:spPr>
          <a:xfrm>
            <a:off x="3779837" y="5775757"/>
            <a:ext cx="3779837" cy="491605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8">
            <a:extLst>
              <a:ext uri="{FF2B5EF4-FFF2-40B4-BE49-F238E27FC236}">
                <a16:creationId xmlns:a16="http://schemas.microsoft.com/office/drawing/2014/main" id="{29ACE961-EC6F-BDD5-C3B2-4B99F7C8139E}"/>
              </a:ext>
            </a:extLst>
          </p:cNvPr>
          <p:cNvSpPr>
            <a:spLocks noGrp="1"/>
          </p:cNvSpPr>
          <p:nvPr>
            <p:ph type="body" sz="quarter" idx="20" hasCustomPrompt="1"/>
          </p:nvPr>
        </p:nvSpPr>
        <p:spPr>
          <a:xfrm>
            <a:off x="4028159" y="8149635"/>
            <a:ext cx="3287041" cy="1924263"/>
          </a:xfrm>
        </p:spPr>
        <p:txBody>
          <a:bodyPr>
            <a:normAutofit/>
          </a:bodyPr>
          <a:lstStyle>
            <a:lvl1pPr marL="0" indent="0">
              <a:buNone/>
              <a:defRPr sz="1400"/>
            </a:lvl1pPr>
          </a:lstStyle>
          <a:p>
            <a:pPr lvl="0"/>
            <a:r>
              <a:rPr lang="en-US"/>
              <a:t>Lorem Ipsum</a:t>
            </a:r>
          </a:p>
        </p:txBody>
      </p:sp>
      <p:sp>
        <p:nvSpPr>
          <p:cNvPr id="12" name="Content Placeholder 11">
            <a:extLst>
              <a:ext uri="{FF2B5EF4-FFF2-40B4-BE49-F238E27FC236}">
                <a16:creationId xmlns:a16="http://schemas.microsoft.com/office/drawing/2014/main" id="{ED40BDD0-BB86-FD67-5197-9AA2210ACED7}"/>
              </a:ext>
            </a:extLst>
          </p:cNvPr>
          <p:cNvSpPr>
            <a:spLocks noGrp="1"/>
          </p:cNvSpPr>
          <p:nvPr>
            <p:ph sz="quarter" idx="21" hasCustomPrompt="1"/>
          </p:nvPr>
        </p:nvSpPr>
        <p:spPr>
          <a:xfrm>
            <a:off x="4028159" y="357188"/>
            <a:ext cx="3101304" cy="3671887"/>
          </a:xfrm>
        </p:spPr>
        <p:txBody>
          <a:bodyPr/>
          <a:lstStyle>
            <a:lvl1pPr>
              <a:defRPr/>
            </a:lvl1pPr>
          </a:lstStyle>
          <a:p>
            <a:pPr lvl="0"/>
            <a:r>
              <a:rPr lang="en-US"/>
              <a:t>Click to add images </a:t>
            </a:r>
            <a:endParaRPr lang="en-GB"/>
          </a:p>
        </p:txBody>
      </p:sp>
      <p:sp>
        <p:nvSpPr>
          <p:cNvPr id="19" name="Content Placeholder 11">
            <a:extLst>
              <a:ext uri="{FF2B5EF4-FFF2-40B4-BE49-F238E27FC236}">
                <a16:creationId xmlns:a16="http://schemas.microsoft.com/office/drawing/2014/main" id="{2E7F69E0-F764-DA77-62E0-0CBA1D57DF36}"/>
              </a:ext>
            </a:extLst>
          </p:cNvPr>
          <p:cNvSpPr>
            <a:spLocks noGrp="1"/>
          </p:cNvSpPr>
          <p:nvPr>
            <p:ph sz="quarter" idx="22" hasCustomPrompt="1"/>
          </p:nvPr>
        </p:nvSpPr>
        <p:spPr>
          <a:xfrm>
            <a:off x="4028159" y="6086328"/>
            <a:ext cx="3287040" cy="1835944"/>
          </a:xfrm>
        </p:spPr>
        <p:txBody>
          <a:bodyPr/>
          <a:lstStyle>
            <a:lvl1pPr>
              <a:defRPr/>
            </a:lvl1pPr>
          </a:lstStyle>
          <a:p>
            <a:pPr lvl="0"/>
            <a:r>
              <a:rPr lang="en-US"/>
              <a:t>Click to add images </a:t>
            </a:r>
            <a:endParaRPr lang="en-GB"/>
          </a:p>
        </p:txBody>
      </p:sp>
    </p:spTree>
    <p:extLst>
      <p:ext uri="{BB962C8B-B14F-4D97-AF65-F5344CB8AC3E}">
        <p14:creationId xmlns:p14="http://schemas.microsoft.com/office/powerpoint/2010/main" val="1702637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C3EB9125-EADA-083B-14D3-BF1B9D1FEAFA}"/>
              </a:ext>
            </a:extLst>
          </p:cNvPr>
          <p:cNvSpPr>
            <a:spLocks noGrp="1"/>
          </p:cNvSpPr>
          <p:nvPr>
            <p:ph type="body" sz="quarter" idx="18" hasCustomPrompt="1"/>
          </p:nvPr>
        </p:nvSpPr>
        <p:spPr>
          <a:xfrm>
            <a:off x="4276130" y="1939046"/>
            <a:ext cx="2853088" cy="1812456"/>
          </a:xfrm>
        </p:spPr>
        <p:txBody>
          <a:bodyPr anchor="b" anchorCtr="0">
            <a:normAutofit/>
          </a:bodyPr>
          <a:lstStyle>
            <a:lvl1pPr marL="0" indent="0">
              <a:buNone/>
              <a:defRPr sz="36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Subtitle 2">
            <a:extLst>
              <a:ext uri="{FF2B5EF4-FFF2-40B4-BE49-F238E27FC236}">
                <a16:creationId xmlns:a16="http://schemas.microsoft.com/office/drawing/2014/main" id="{FFDDFAE6-C337-563C-3C02-038E8F36E566}"/>
              </a:ext>
            </a:extLst>
          </p:cNvPr>
          <p:cNvSpPr>
            <a:spLocks noGrp="1"/>
          </p:cNvSpPr>
          <p:nvPr>
            <p:ph type="subTitle" idx="13"/>
          </p:nvPr>
        </p:nvSpPr>
        <p:spPr>
          <a:xfrm>
            <a:off x="463548" y="4258941"/>
            <a:ext cx="6632577" cy="65711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0" name="Picture 9" descr="A close-up of a police badge&#10;&#10;Description automatically generated">
            <a:extLst>
              <a:ext uri="{FF2B5EF4-FFF2-40B4-BE49-F238E27FC236}">
                <a16:creationId xmlns:a16="http://schemas.microsoft.com/office/drawing/2014/main" id="{5585B74E-261D-9B75-3A39-6B43645C1DD5}"/>
              </a:ext>
            </a:extLst>
          </p:cNvPr>
          <p:cNvPicPr>
            <a:picLocks noChangeAspect="1"/>
          </p:cNvPicPr>
          <p:nvPr userDrawn="1"/>
        </p:nvPicPr>
        <p:blipFill>
          <a:blip r:embed="rId2"/>
          <a:stretch>
            <a:fillRect/>
          </a:stretch>
        </p:blipFill>
        <p:spPr>
          <a:xfrm>
            <a:off x="4522303" y="19226"/>
            <a:ext cx="2792896" cy="1380470"/>
          </a:xfrm>
          <a:prstGeom prst="rect">
            <a:avLst/>
          </a:prstGeom>
        </p:spPr>
      </p:pic>
      <p:sp>
        <p:nvSpPr>
          <p:cNvPr id="11" name="Text Placeholder 18">
            <a:extLst>
              <a:ext uri="{FF2B5EF4-FFF2-40B4-BE49-F238E27FC236}">
                <a16:creationId xmlns:a16="http://schemas.microsoft.com/office/drawing/2014/main" id="{6ECAF1A8-D7C5-128F-EABD-FE04B9CFD97A}"/>
              </a:ext>
            </a:extLst>
          </p:cNvPr>
          <p:cNvSpPr>
            <a:spLocks noGrp="1"/>
          </p:cNvSpPr>
          <p:nvPr>
            <p:ph type="body" sz="quarter" idx="16" hasCustomPrompt="1"/>
          </p:nvPr>
        </p:nvSpPr>
        <p:spPr>
          <a:xfrm>
            <a:off x="463549" y="5036949"/>
            <a:ext cx="3149649" cy="2852368"/>
          </a:xfrm>
        </p:spPr>
        <p:txBody>
          <a:bodyPr>
            <a:normAutofit/>
          </a:bodyPr>
          <a:lstStyle>
            <a:lvl1pPr marL="0" indent="0">
              <a:buNone/>
              <a:defRPr sz="1400"/>
            </a:lvl1pPr>
          </a:lstStyle>
          <a:p>
            <a:pPr lvl="0"/>
            <a:r>
              <a:rPr lang="en-US"/>
              <a:t>Lorem Ipsum</a:t>
            </a:r>
          </a:p>
        </p:txBody>
      </p:sp>
      <p:sp>
        <p:nvSpPr>
          <p:cNvPr id="13" name="Text Placeholder 18">
            <a:extLst>
              <a:ext uri="{FF2B5EF4-FFF2-40B4-BE49-F238E27FC236}">
                <a16:creationId xmlns:a16="http://schemas.microsoft.com/office/drawing/2014/main" id="{37C03743-B2C5-8DCC-CDF7-7A4DDFEBBA26}"/>
              </a:ext>
            </a:extLst>
          </p:cNvPr>
          <p:cNvSpPr>
            <a:spLocks noGrp="1"/>
          </p:cNvSpPr>
          <p:nvPr>
            <p:ph type="body" sz="quarter" idx="19" hasCustomPrompt="1"/>
          </p:nvPr>
        </p:nvSpPr>
        <p:spPr>
          <a:xfrm>
            <a:off x="3979569" y="5036858"/>
            <a:ext cx="3149649" cy="2850218"/>
          </a:xfrm>
        </p:spPr>
        <p:txBody>
          <a:bodyPr>
            <a:normAutofit/>
          </a:bodyPr>
          <a:lstStyle>
            <a:lvl1pPr marL="0" indent="0">
              <a:buNone/>
              <a:defRPr sz="1400"/>
            </a:lvl1pPr>
          </a:lstStyle>
          <a:p>
            <a:pPr lvl="0"/>
            <a:r>
              <a:rPr lang="en-US"/>
              <a:t>Lorem Ipsum</a:t>
            </a:r>
          </a:p>
        </p:txBody>
      </p:sp>
      <p:sp>
        <p:nvSpPr>
          <p:cNvPr id="14" name="Rectangle 13">
            <a:extLst>
              <a:ext uri="{FF2B5EF4-FFF2-40B4-BE49-F238E27FC236}">
                <a16:creationId xmlns:a16="http://schemas.microsoft.com/office/drawing/2014/main" id="{FC8B286C-BDD6-7B18-243D-B3A9C8D225F2}"/>
              </a:ext>
            </a:extLst>
          </p:cNvPr>
          <p:cNvSpPr/>
          <p:nvPr userDrawn="1"/>
        </p:nvSpPr>
        <p:spPr>
          <a:xfrm>
            <a:off x="1" y="8149635"/>
            <a:ext cx="7559674" cy="25421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8">
            <a:extLst>
              <a:ext uri="{FF2B5EF4-FFF2-40B4-BE49-F238E27FC236}">
                <a16:creationId xmlns:a16="http://schemas.microsoft.com/office/drawing/2014/main" id="{29ACE961-EC6F-BDD5-C3B2-4B99F7C8139E}"/>
              </a:ext>
            </a:extLst>
          </p:cNvPr>
          <p:cNvSpPr>
            <a:spLocks noGrp="1"/>
          </p:cNvSpPr>
          <p:nvPr>
            <p:ph type="body" sz="quarter" idx="20" hasCustomPrompt="1"/>
          </p:nvPr>
        </p:nvSpPr>
        <p:spPr>
          <a:xfrm>
            <a:off x="3564609" y="8539566"/>
            <a:ext cx="3564609" cy="1534332"/>
          </a:xfrm>
        </p:spPr>
        <p:txBody>
          <a:bodyPr>
            <a:normAutofit/>
          </a:bodyPr>
          <a:lstStyle>
            <a:lvl1pPr marL="0" indent="0">
              <a:buNone/>
              <a:defRPr sz="1400"/>
            </a:lvl1pPr>
          </a:lstStyle>
          <a:p>
            <a:pPr lvl="0"/>
            <a:r>
              <a:rPr lang="en-US"/>
              <a:t>Lorem Ipsum</a:t>
            </a:r>
          </a:p>
        </p:txBody>
      </p:sp>
      <p:sp>
        <p:nvSpPr>
          <p:cNvPr id="6" name="Content Placeholder 5">
            <a:extLst>
              <a:ext uri="{FF2B5EF4-FFF2-40B4-BE49-F238E27FC236}">
                <a16:creationId xmlns:a16="http://schemas.microsoft.com/office/drawing/2014/main" id="{1CA46BDE-E4B5-8347-9855-33E7540A17E7}"/>
              </a:ext>
            </a:extLst>
          </p:cNvPr>
          <p:cNvSpPr>
            <a:spLocks noGrp="1"/>
          </p:cNvSpPr>
          <p:nvPr>
            <p:ph sz="quarter" idx="21" hasCustomPrompt="1"/>
          </p:nvPr>
        </p:nvSpPr>
        <p:spPr>
          <a:xfrm>
            <a:off x="430213" y="617538"/>
            <a:ext cx="3182937" cy="3133725"/>
          </a:xfrm>
        </p:spPr>
        <p:txBody>
          <a:bodyPr/>
          <a:lstStyle>
            <a:lvl1pPr>
              <a:defRPr/>
            </a:lvl1pPr>
          </a:lstStyle>
          <a:p>
            <a:pPr lvl="0"/>
            <a:r>
              <a:rPr lang="en-US"/>
              <a:t>Click to add image</a:t>
            </a:r>
            <a:endParaRPr lang="en-GB"/>
          </a:p>
        </p:txBody>
      </p:sp>
      <p:sp>
        <p:nvSpPr>
          <p:cNvPr id="7" name="Content Placeholder 5">
            <a:extLst>
              <a:ext uri="{FF2B5EF4-FFF2-40B4-BE49-F238E27FC236}">
                <a16:creationId xmlns:a16="http://schemas.microsoft.com/office/drawing/2014/main" id="{EDF72E08-721A-D78D-5D26-1F02E73B6A55}"/>
              </a:ext>
            </a:extLst>
          </p:cNvPr>
          <p:cNvSpPr>
            <a:spLocks noGrp="1"/>
          </p:cNvSpPr>
          <p:nvPr>
            <p:ph sz="quarter" idx="22" hasCustomPrompt="1"/>
          </p:nvPr>
        </p:nvSpPr>
        <p:spPr>
          <a:xfrm>
            <a:off x="430212" y="8539566"/>
            <a:ext cx="2913489" cy="1534332"/>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2155669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C8B286C-BDD6-7B18-243D-B3A9C8D225F2}"/>
              </a:ext>
            </a:extLst>
          </p:cNvPr>
          <p:cNvSpPr/>
          <p:nvPr userDrawn="1"/>
        </p:nvSpPr>
        <p:spPr>
          <a:xfrm>
            <a:off x="1" y="6819253"/>
            <a:ext cx="7559674" cy="38725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3">
            <a:extLst>
              <a:ext uri="{FF2B5EF4-FFF2-40B4-BE49-F238E27FC236}">
                <a16:creationId xmlns:a16="http://schemas.microsoft.com/office/drawing/2014/main" id="{C3EB9125-EADA-083B-14D3-BF1B9D1FEAFA}"/>
              </a:ext>
            </a:extLst>
          </p:cNvPr>
          <p:cNvSpPr>
            <a:spLocks noGrp="1"/>
          </p:cNvSpPr>
          <p:nvPr>
            <p:ph type="body" sz="quarter" idx="18" hasCustomPrompt="1"/>
          </p:nvPr>
        </p:nvSpPr>
        <p:spPr>
          <a:xfrm>
            <a:off x="463548" y="2169761"/>
            <a:ext cx="6665670" cy="970326"/>
          </a:xfrm>
        </p:spPr>
        <p:txBody>
          <a:bodyPr anchor="b" anchorCtr="0">
            <a:normAutofit/>
          </a:bodyPr>
          <a:lstStyle>
            <a:lvl1pPr marL="0" indent="0">
              <a:buNone/>
              <a:defRPr sz="36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Subtitle 2">
            <a:extLst>
              <a:ext uri="{FF2B5EF4-FFF2-40B4-BE49-F238E27FC236}">
                <a16:creationId xmlns:a16="http://schemas.microsoft.com/office/drawing/2014/main" id="{FFDDFAE6-C337-563C-3C02-038E8F36E566}"/>
              </a:ext>
            </a:extLst>
          </p:cNvPr>
          <p:cNvSpPr>
            <a:spLocks noGrp="1"/>
          </p:cNvSpPr>
          <p:nvPr>
            <p:ph type="subTitle" idx="13" hasCustomPrompt="1"/>
          </p:nvPr>
        </p:nvSpPr>
        <p:spPr>
          <a:xfrm>
            <a:off x="3564609" y="7446599"/>
            <a:ext cx="3564609" cy="65711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15" name="Text Placeholder 18">
            <a:extLst>
              <a:ext uri="{FF2B5EF4-FFF2-40B4-BE49-F238E27FC236}">
                <a16:creationId xmlns:a16="http://schemas.microsoft.com/office/drawing/2014/main" id="{29ACE961-EC6F-BDD5-C3B2-4B99F7C8139E}"/>
              </a:ext>
            </a:extLst>
          </p:cNvPr>
          <p:cNvSpPr>
            <a:spLocks noGrp="1"/>
          </p:cNvSpPr>
          <p:nvPr>
            <p:ph type="body" sz="quarter" idx="20" hasCustomPrompt="1"/>
          </p:nvPr>
        </p:nvSpPr>
        <p:spPr>
          <a:xfrm>
            <a:off x="3564609" y="8214104"/>
            <a:ext cx="3564609" cy="1857892"/>
          </a:xfrm>
        </p:spPr>
        <p:txBody>
          <a:bodyPr>
            <a:normAutofit/>
          </a:bodyPr>
          <a:lstStyle>
            <a:lvl1pPr marL="0" indent="0">
              <a:buNone/>
              <a:defRPr sz="1400"/>
            </a:lvl1pPr>
          </a:lstStyle>
          <a:p>
            <a:pPr lvl="0"/>
            <a:r>
              <a:rPr lang="en-US"/>
              <a:t>Lorem Ipsum</a:t>
            </a:r>
          </a:p>
        </p:txBody>
      </p:sp>
      <p:sp>
        <p:nvSpPr>
          <p:cNvPr id="4" name="Text Placeholder 18">
            <a:extLst>
              <a:ext uri="{FF2B5EF4-FFF2-40B4-BE49-F238E27FC236}">
                <a16:creationId xmlns:a16="http://schemas.microsoft.com/office/drawing/2014/main" id="{B291C426-679D-C9FD-B85A-C63CBBEEB087}"/>
              </a:ext>
            </a:extLst>
          </p:cNvPr>
          <p:cNvSpPr>
            <a:spLocks noGrp="1"/>
          </p:cNvSpPr>
          <p:nvPr>
            <p:ph type="body" sz="quarter" idx="21" hasCustomPrompt="1"/>
          </p:nvPr>
        </p:nvSpPr>
        <p:spPr>
          <a:xfrm>
            <a:off x="463548" y="4448015"/>
            <a:ext cx="3564609" cy="1954833"/>
          </a:xfrm>
        </p:spPr>
        <p:txBody>
          <a:bodyPr>
            <a:normAutofit/>
          </a:bodyPr>
          <a:lstStyle>
            <a:lvl1pPr marL="0" indent="0">
              <a:buNone/>
              <a:defRPr sz="1400"/>
            </a:lvl1pPr>
          </a:lstStyle>
          <a:p>
            <a:pPr lvl="0"/>
            <a:r>
              <a:rPr lang="en-US"/>
              <a:t>Lorem Ipsum</a:t>
            </a:r>
          </a:p>
        </p:txBody>
      </p:sp>
      <p:sp>
        <p:nvSpPr>
          <p:cNvPr id="6" name="Text Placeholder 3">
            <a:extLst>
              <a:ext uri="{FF2B5EF4-FFF2-40B4-BE49-F238E27FC236}">
                <a16:creationId xmlns:a16="http://schemas.microsoft.com/office/drawing/2014/main" id="{AB5AC17E-A33C-7D2B-A8AB-1AE9BB9073A3}"/>
              </a:ext>
            </a:extLst>
          </p:cNvPr>
          <p:cNvSpPr>
            <a:spLocks noGrp="1"/>
          </p:cNvSpPr>
          <p:nvPr>
            <p:ph type="body" sz="quarter" idx="22" hasCustomPrompt="1"/>
          </p:nvPr>
        </p:nvSpPr>
        <p:spPr>
          <a:xfrm>
            <a:off x="463549" y="357307"/>
            <a:ext cx="2853088" cy="970326"/>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pic>
        <p:nvPicPr>
          <p:cNvPr id="19" name="Picture 18">
            <a:extLst>
              <a:ext uri="{FF2B5EF4-FFF2-40B4-BE49-F238E27FC236}">
                <a16:creationId xmlns:a16="http://schemas.microsoft.com/office/drawing/2014/main" id="{DEC16738-77E9-8CA1-F545-ABFAD8C7DCE1}"/>
              </a:ext>
            </a:extLst>
          </p:cNvPr>
          <p:cNvPicPr>
            <a:picLocks noChangeAspect="1"/>
          </p:cNvPicPr>
          <p:nvPr userDrawn="1"/>
        </p:nvPicPr>
        <p:blipFill>
          <a:blip r:embed="rId2">
            <a:alphaModFix amt="35000"/>
          </a:blip>
          <a:stretch>
            <a:fillRect/>
          </a:stretch>
        </p:blipFill>
        <p:spPr>
          <a:xfrm>
            <a:off x="6256249" y="-486212"/>
            <a:ext cx="1571093" cy="1571093"/>
          </a:xfrm>
          <a:prstGeom prst="rect">
            <a:avLst/>
          </a:prstGeom>
        </p:spPr>
      </p:pic>
      <p:pic>
        <p:nvPicPr>
          <p:cNvPr id="20" name="Picture 19">
            <a:extLst>
              <a:ext uri="{FF2B5EF4-FFF2-40B4-BE49-F238E27FC236}">
                <a16:creationId xmlns:a16="http://schemas.microsoft.com/office/drawing/2014/main" id="{BC1D713A-FED7-0400-A2FE-E0F650EB6631}"/>
              </a:ext>
            </a:extLst>
          </p:cNvPr>
          <p:cNvPicPr>
            <a:picLocks noChangeAspect="1"/>
          </p:cNvPicPr>
          <p:nvPr userDrawn="1"/>
        </p:nvPicPr>
        <p:blipFill>
          <a:blip r:embed="rId2">
            <a:alphaModFix amt="35000"/>
          </a:blip>
          <a:stretch>
            <a:fillRect/>
          </a:stretch>
        </p:blipFill>
        <p:spPr>
          <a:xfrm rot="5400000">
            <a:off x="4685156" y="357307"/>
            <a:ext cx="1571093" cy="1571093"/>
          </a:xfrm>
          <a:prstGeom prst="rect">
            <a:avLst/>
          </a:prstGeom>
        </p:spPr>
      </p:pic>
      <p:sp>
        <p:nvSpPr>
          <p:cNvPr id="22" name="Text Placeholder 21">
            <a:extLst>
              <a:ext uri="{FF2B5EF4-FFF2-40B4-BE49-F238E27FC236}">
                <a16:creationId xmlns:a16="http://schemas.microsoft.com/office/drawing/2014/main" id="{A7BF05B7-D94C-D9DF-03DB-48B02ED9E5AE}"/>
              </a:ext>
            </a:extLst>
          </p:cNvPr>
          <p:cNvSpPr>
            <a:spLocks noGrp="1"/>
          </p:cNvSpPr>
          <p:nvPr>
            <p:ph type="body" sz="quarter" idx="23" hasCustomPrompt="1"/>
          </p:nvPr>
        </p:nvSpPr>
        <p:spPr>
          <a:xfrm>
            <a:off x="463550" y="3551237"/>
            <a:ext cx="3332163"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sp>
        <p:nvSpPr>
          <p:cNvPr id="2" name="Content Placeholder 5">
            <a:extLst>
              <a:ext uri="{FF2B5EF4-FFF2-40B4-BE49-F238E27FC236}">
                <a16:creationId xmlns:a16="http://schemas.microsoft.com/office/drawing/2014/main" id="{047C5171-9193-AE84-7EA5-C1FB580C6541}"/>
              </a:ext>
            </a:extLst>
          </p:cNvPr>
          <p:cNvSpPr>
            <a:spLocks noGrp="1"/>
          </p:cNvSpPr>
          <p:nvPr>
            <p:ph sz="quarter" idx="24" hasCustomPrompt="1"/>
          </p:nvPr>
        </p:nvSpPr>
        <p:spPr>
          <a:xfrm>
            <a:off x="4156051" y="3551237"/>
            <a:ext cx="2973167" cy="2851611"/>
          </a:xfrm>
        </p:spPr>
        <p:txBody>
          <a:bodyPr/>
          <a:lstStyle>
            <a:lvl1pPr>
              <a:defRPr/>
            </a:lvl1pPr>
          </a:lstStyle>
          <a:p>
            <a:pPr lvl="0"/>
            <a:r>
              <a:rPr lang="en-US"/>
              <a:t>Click to add image</a:t>
            </a:r>
            <a:endParaRPr lang="en-GB"/>
          </a:p>
        </p:txBody>
      </p:sp>
      <p:sp>
        <p:nvSpPr>
          <p:cNvPr id="3" name="Content Placeholder 5">
            <a:extLst>
              <a:ext uri="{FF2B5EF4-FFF2-40B4-BE49-F238E27FC236}">
                <a16:creationId xmlns:a16="http://schemas.microsoft.com/office/drawing/2014/main" id="{76F6BF0E-A593-1B52-09E2-62BFECFF8E3B}"/>
              </a:ext>
            </a:extLst>
          </p:cNvPr>
          <p:cNvSpPr>
            <a:spLocks noGrp="1"/>
          </p:cNvSpPr>
          <p:nvPr>
            <p:ph sz="quarter" idx="25" hasCustomPrompt="1"/>
          </p:nvPr>
        </p:nvSpPr>
        <p:spPr>
          <a:xfrm>
            <a:off x="463549" y="7446599"/>
            <a:ext cx="2962040" cy="2635415"/>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413133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29512-E20B-55F1-80FC-A2B614B45C9A}"/>
              </a:ext>
            </a:extLst>
          </p:cNvPr>
          <p:cNvSpPr/>
          <p:nvPr userDrawn="1"/>
        </p:nvSpPr>
        <p:spPr>
          <a:xfrm>
            <a:off x="1" y="3580108"/>
            <a:ext cx="7559674" cy="34871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ubtitle 2">
            <a:extLst>
              <a:ext uri="{FF2B5EF4-FFF2-40B4-BE49-F238E27FC236}">
                <a16:creationId xmlns:a16="http://schemas.microsoft.com/office/drawing/2014/main" id="{9215CB82-B9B9-2165-4395-59EEEF203C5E}"/>
              </a:ext>
            </a:extLst>
          </p:cNvPr>
          <p:cNvSpPr>
            <a:spLocks noGrp="1"/>
          </p:cNvSpPr>
          <p:nvPr>
            <p:ph type="subTitle" idx="13" hasCustomPrompt="1"/>
          </p:nvPr>
        </p:nvSpPr>
        <p:spPr>
          <a:xfrm>
            <a:off x="3564609" y="580850"/>
            <a:ext cx="3564609" cy="65711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10" name="Text Placeholder 18">
            <a:extLst>
              <a:ext uri="{FF2B5EF4-FFF2-40B4-BE49-F238E27FC236}">
                <a16:creationId xmlns:a16="http://schemas.microsoft.com/office/drawing/2014/main" id="{BF9C9DFE-D01D-3F87-7148-37523DE0B26C}"/>
              </a:ext>
            </a:extLst>
          </p:cNvPr>
          <p:cNvSpPr>
            <a:spLocks noGrp="1"/>
          </p:cNvSpPr>
          <p:nvPr>
            <p:ph type="body" sz="quarter" idx="20" hasCustomPrompt="1"/>
          </p:nvPr>
        </p:nvSpPr>
        <p:spPr>
          <a:xfrm>
            <a:off x="3564609" y="1348355"/>
            <a:ext cx="3564609" cy="1857892"/>
          </a:xfrm>
        </p:spPr>
        <p:txBody>
          <a:bodyPr>
            <a:normAutofit/>
          </a:bodyPr>
          <a:lstStyle>
            <a:lvl1pPr marL="0" indent="0">
              <a:buNone/>
              <a:defRPr sz="1400"/>
            </a:lvl1pPr>
          </a:lstStyle>
          <a:p>
            <a:pPr lvl="0"/>
            <a:r>
              <a:rPr lang="en-US"/>
              <a:t>Lorem Ipsum</a:t>
            </a:r>
          </a:p>
        </p:txBody>
      </p:sp>
      <p:sp>
        <p:nvSpPr>
          <p:cNvPr id="13" name="Text Placeholder 18">
            <a:extLst>
              <a:ext uri="{FF2B5EF4-FFF2-40B4-BE49-F238E27FC236}">
                <a16:creationId xmlns:a16="http://schemas.microsoft.com/office/drawing/2014/main" id="{FB359553-08BA-C80B-5AAF-40F7528FA68D}"/>
              </a:ext>
            </a:extLst>
          </p:cNvPr>
          <p:cNvSpPr>
            <a:spLocks noGrp="1"/>
          </p:cNvSpPr>
          <p:nvPr>
            <p:ph type="body" sz="quarter" idx="21" hasCustomPrompt="1"/>
          </p:nvPr>
        </p:nvSpPr>
        <p:spPr>
          <a:xfrm>
            <a:off x="3547713" y="8306256"/>
            <a:ext cx="3581505" cy="1812234"/>
          </a:xfrm>
        </p:spPr>
        <p:txBody>
          <a:bodyPr>
            <a:normAutofit/>
          </a:bodyPr>
          <a:lstStyle>
            <a:lvl1pPr marL="0" indent="0">
              <a:buNone/>
              <a:defRPr sz="1400"/>
            </a:lvl1pPr>
          </a:lstStyle>
          <a:p>
            <a:pPr lvl="0"/>
            <a:r>
              <a:rPr lang="en-US"/>
              <a:t>Lorem Ipsum</a:t>
            </a:r>
          </a:p>
        </p:txBody>
      </p:sp>
      <p:sp>
        <p:nvSpPr>
          <p:cNvPr id="15" name="Text Placeholder 18">
            <a:extLst>
              <a:ext uri="{FF2B5EF4-FFF2-40B4-BE49-F238E27FC236}">
                <a16:creationId xmlns:a16="http://schemas.microsoft.com/office/drawing/2014/main" id="{1D68E601-D61B-51F2-D567-409546B788A0}"/>
              </a:ext>
            </a:extLst>
          </p:cNvPr>
          <p:cNvSpPr>
            <a:spLocks noGrp="1"/>
          </p:cNvSpPr>
          <p:nvPr>
            <p:ph type="body" sz="quarter" idx="22" hasCustomPrompt="1"/>
          </p:nvPr>
        </p:nvSpPr>
        <p:spPr>
          <a:xfrm>
            <a:off x="463548" y="4779202"/>
            <a:ext cx="3564609" cy="1954833"/>
          </a:xfrm>
        </p:spPr>
        <p:txBody>
          <a:bodyPr>
            <a:normAutofit/>
          </a:bodyPr>
          <a:lstStyle>
            <a:lvl1pPr marL="0" indent="0">
              <a:buNone/>
              <a:defRPr sz="1400"/>
            </a:lvl1pPr>
          </a:lstStyle>
          <a:p>
            <a:pPr lvl="0"/>
            <a:r>
              <a:rPr lang="en-US"/>
              <a:t>Lorem Ipsum</a:t>
            </a:r>
          </a:p>
        </p:txBody>
      </p:sp>
      <p:sp>
        <p:nvSpPr>
          <p:cNvPr id="17" name="Text Placeholder 21">
            <a:extLst>
              <a:ext uri="{FF2B5EF4-FFF2-40B4-BE49-F238E27FC236}">
                <a16:creationId xmlns:a16="http://schemas.microsoft.com/office/drawing/2014/main" id="{58AAC699-F667-D7BF-6F93-492D4C5E658B}"/>
              </a:ext>
            </a:extLst>
          </p:cNvPr>
          <p:cNvSpPr>
            <a:spLocks noGrp="1"/>
          </p:cNvSpPr>
          <p:nvPr>
            <p:ph type="body" sz="quarter" idx="23" hasCustomPrompt="1"/>
          </p:nvPr>
        </p:nvSpPr>
        <p:spPr>
          <a:xfrm>
            <a:off x="463550" y="3882424"/>
            <a:ext cx="3332163"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sp>
        <p:nvSpPr>
          <p:cNvPr id="19" name="Text Placeholder 21">
            <a:extLst>
              <a:ext uri="{FF2B5EF4-FFF2-40B4-BE49-F238E27FC236}">
                <a16:creationId xmlns:a16="http://schemas.microsoft.com/office/drawing/2014/main" id="{76CA3B9B-B102-746E-4764-0259D42F86C0}"/>
              </a:ext>
            </a:extLst>
          </p:cNvPr>
          <p:cNvSpPr>
            <a:spLocks noGrp="1"/>
          </p:cNvSpPr>
          <p:nvPr>
            <p:ph type="body" sz="quarter" idx="24" hasCustomPrompt="1"/>
          </p:nvPr>
        </p:nvSpPr>
        <p:spPr>
          <a:xfrm>
            <a:off x="3547713" y="7416037"/>
            <a:ext cx="3332163"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sp>
        <p:nvSpPr>
          <p:cNvPr id="2" name="Content Placeholder 5">
            <a:extLst>
              <a:ext uri="{FF2B5EF4-FFF2-40B4-BE49-F238E27FC236}">
                <a16:creationId xmlns:a16="http://schemas.microsoft.com/office/drawing/2014/main" id="{FABCF445-06E6-9F36-C081-9594E2978484}"/>
              </a:ext>
            </a:extLst>
          </p:cNvPr>
          <p:cNvSpPr>
            <a:spLocks noGrp="1"/>
          </p:cNvSpPr>
          <p:nvPr>
            <p:ph sz="quarter" idx="25" hasCustomPrompt="1"/>
          </p:nvPr>
        </p:nvSpPr>
        <p:spPr>
          <a:xfrm>
            <a:off x="300372" y="561769"/>
            <a:ext cx="3182937" cy="2685148"/>
          </a:xfrm>
        </p:spPr>
        <p:txBody>
          <a:bodyPr/>
          <a:lstStyle>
            <a:lvl1pPr>
              <a:defRPr/>
            </a:lvl1pPr>
          </a:lstStyle>
          <a:p>
            <a:pPr lvl="0"/>
            <a:r>
              <a:rPr lang="en-US"/>
              <a:t>Click to add image</a:t>
            </a:r>
            <a:endParaRPr lang="en-GB"/>
          </a:p>
        </p:txBody>
      </p:sp>
      <p:sp>
        <p:nvSpPr>
          <p:cNvPr id="3" name="Content Placeholder 5">
            <a:extLst>
              <a:ext uri="{FF2B5EF4-FFF2-40B4-BE49-F238E27FC236}">
                <a16:creationId xmlns:a16="http://schemas.microsoft.com/office/drawing/2014/main" id="{9771FB3D-377D-09BC-A677-A9918E72E377}"/>
              </a:ext>
            </a:extLst>
          </p:cNvPr>
          <p:cNvSpPr>
            <a:spLocks noGrp="1"/>
          </p:cNvSpPr>
          <p:nvPr>
            <p:ph sz="quarter" idx="26" hasCustomPrompt="1"/>
          </p:nvPr>
        </p:nvSpPr>
        <p:spPr>
          <a:xfrm>
            <a:off x="4202447" y="3882423"/>
            <a:ext cx="2926771" cy="2851611"/>
          </a:xfrm>
        </p:spPr>
        <p:txBody>
          <a:bodyPr/>
          <a:lstStyle>
            <a:lvl1pPr>
              <a:defRPr/>
            </a:lvl1pPr>
          </a:lstStyle>
          <a:p>
            <a:pPr lvl="0"/>
            <a:r>
              <a:rPr lang="en-US"/>
              <a:t>Click to add image</a:t>
            </a:r>
            <a:endParaRPr lang="en-GB"/>
          </a:p>
        </p:txBody>
      </p:sp>
      <p:sp>
        <p:nvSpPr>
          <p:cNvPr id="4" name="Content Placeholder 5">
            <a:extLst>
              <a:ext uri="{FF2B5EF4-FFF2-40B4-BE49-F238E27FC236}">
                <a16:creationId xmlns:a16="http://schemas.microsoft.com/office/drawing/2014/main" id="{A738E111-6F06-9660-BEDC-AE19D78889AC}"/>
              </a:ext>
            </a:extLst>
          </p:cNvPr>
          <p:cNvSpPr>
            <a:spLocks noGrp="1"/>
          </p:cNvSpPr>
          <p:nvPr>
            <p:ph sz="quarter" idx="27" hasCustomPrompt="1"/>
          </p:nvPr>
        </p:nvSpPr>
        <p:spPr>
          <a:xfrm>
            <a:off x="463548" y="7400418"/>
            <a:ext cx="2891677" cy="2729626"/>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130685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E34922E6-D363-23F7-CB81-8A5303F03432}"/>
              </a:ext>
            </a:extLst>
          </p:cNvPr>
          <p:cNvSpPr>
            <a:spLocks noGrp="1"/>
          </p:cNvSpPr>
          <p:nvPr>
            <p:ph type="subTitle" idx="13"/>
          </p:nvPr>
        </p:nvSpPr>
        <p:spPr>
          <a:xfrm>
            <a:off x="463548" y="1625187"/>
            <a:ext cx="3674499" cy="727977"/>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3" name="Text Placeholder 3">
            <a:extLst>
              <a:ext uri="{FF2B5EF4-FFF2-40B4-BE49-F238E27FC236}">
                <a16:creationId xmlns:a16="http://schemas.microsoft.com/office/drawing/2014/main" id="{1285A207-06E1-ADA1-EB56-9C306705B662}"/>
              </a:ext>
            </a:extLst>
          </p:cNvPr>
          <p:cNvSpPr>
            <a:spLocks noGrp="1"/>
          </p:cNvSpPr>
          <p:nvPr>
            <p:ph type="body" sz="quarter" idx="19" hasCustomPrompt="1"/>
          </p:nvPr>
        </p:nvSpPr>
        <p:spPr>
          <a:xfrm>
            <a:off x="463549" y="408610"/>
            <a:ext cx="3674498" cy="1016977"/>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15" name="Text Placeholder 18">
            <a:extLst>
              <a:ext uri="{FF2B5EF4-FFF2-40B4-BE49-F238E27FC236}">
                <a16:creationId xmlns:a16="http://schemas.microsoft.com/office/drawing/2014/main" id="{E70DBEDF-3A87-E953-4BEC-0282FF794D70}"/>
              </a:ext>
            </a:extLst>
          </p:cNvPr>
          <p:cNvSpPr>
            <a:spLocks noGrp="1"/>
          </p:cNvSpPr>
          <p:nvPr>
            <p:ph type="body" sz="quarter" idx="22" hasCustomPrompt="1"/>
          </p:nvPr>
        </p:nvSpPr>
        <p:spPr>
          <a:xfrm>
            <a:off x="463548" y="3061252"/>
            <a:ext cx="3154295" cy="3240158"/>
          </a:xfrm>
        </p:spPr>
        <p:txBody>
          <a:bodyPr>
            <a:normAutofit/>
          </a:bodyPr>
          <a:lstStyle>
            <a:lvl1pPr marL="0" indent="0">
              <a:buNone/>
              <a:defRPr sz="1400"/>
            </a:lvl1pPr>
          </a:lstStyle>
          <a:p>
            <a:pPr lvl="0"/>
            <a:r>
              <a:rPr lang="en-US"/>
              <a:t>Lorem Ipsum</a:t>
            </a:r>
          </a:p>
        </p:txBody>
      </p:sp>
      <p:sp>
        <p:nvSpPr>
          <p:cNvPr id="18" name="Text Placeholder 18">
            <a:extLst>
              <a:ext uri="{FF2B5EF4-FFF2-40B4-BE49-F238E27FC236}">
                <a16:creationId xmlns:a16="http://schemas.microsoft.com/office/drawing/2014/main" id="{D7D933DF-9999-AEC7-14A0-E5BBAD678790}"/>
              </a:ext>
            </a:extLst>
          </p:cNvPr>
          <p:cNvSpPr>
            <a:spLocks noGrp="1"/>
          </p:cNvSpPr>
          <p:nvPr>
            <p:ph type="body" sz="quarter" idx="23" hasCustomPrompt="1"/>
          </p:nvPr>
        </p:nvSpPr>
        <p:spPr>
          <a:xfrm>
            <a:off x="3962122" y="3061252"/>
            <a:ext cx="3154295" cy="3240158"/>
          </a:xfrm>
        </p:spPr>
        <p:txBody>
          <a:bodyPr>
            <a:normAutofit/>
          </a:bodyPr>
          <a:lstStyle>
            <a:lvl1pPr marL="0" indent="0">
              <a:buNone/>
              <a:defRPr sz="1400"/>
            </a:lvl1pPr>
          </a:lstStyle>
          <a:p>
            <a:pPr lvl="0"/>
            <a:r>
              <a:rPr lang="en-US"/>
              <a:t>Lorem Ipsum</a:t>
            </a:r>
          </a:p>
        </p:txBody>
      </p:sp>
      <p:pic>
        <p:nvPicPr>
          <p:cNvPr id="19" name="Picture 18">
            <a:extLst>
              <a:ext uri="{FF2B5EF4-FFF2-40B4-BE49-F238E27FC236}">
                <a16:creationId xmlns:a16="http://schemas.microsoft.com/office/drawing/2014/main" id="{602DE9A5-77DC-C652-FC0D-E3ECD106CA6E}"/>
              </a:ext>
            </a:extLst>
          </p:cNvPr>
          <p:cNvPicPr>
            <a:picLocks noChangeAspect="1"/>
          </p:cNvPicPr>
          <p:nvPr userDrawn="1"/>
        </p:nvPicPr>
        <p:blipFill>
          <a:blip r:embed="rId2">
            <a:alphaModFix amt="20000"/>
          </a:blip>
          <a:stretch>
            <a:fillRect/>
          </a:stretch>
        </p:blipFill>
        <p:spPr>
          <a:xfrm>
            <a:off x="6156545" y="-108358"/>
            <a:ext cx="1442886" cy="1442886"/>
          </a:xfrm>
          <a:prstGeom prst="rect">
            <a:avLst/>
          </a:prstGeom>
        </p:spPr>
      </p:pic>
      <p:pic>
        <p:nvPicPr>
          <p:cNvPr id="20" name="Picture 19">
            <a:extLst>
              <a:ext uri="{FF2B5EF4-FFF2-40B4-BE49-F238E27FC236}">
                <a16:creationId xmlns:a16="http://schemas.microsoft.com/office/drawing/2014/main" id="{9691B754-1944-2D66-2F58-065100A64A85}"/>
              </a:ext>
            </a:extLst>
          </p:cNvPr>
          <p:cNvPicPr>
            <a:picLocks noChangeAspect="1"/>
          </p:cNvPicPr>
          <p:nvPr userDrawn="1"/>
        </p:nvPicPr>
        <p:blipFill>
          <a:blip r:embed="rId2">
            <a:alphaModFix amt="20000"/>
          </a:blip>
          <a:stretch>
            <a:fillRect/>
          </a:stretch>
        </p:blipFill>
        <p:spPr>
          <a:xfrm rot="16200000">
            <a:off x="6917744" y="1354406"/>
            <a:ext cx="1442886" cy="1442886"/>
          </a:xfrm>
          <a:prstGeom prst="rect">
            <a:avLst/>
          </a:prstGeom>
        </p:spPr>
      </p:pic>
      <p:pic>
        <p:nvPicPr>
          <p:cNvPr id="21" name="Picture 20">
            <a:extLst>
              <a:ext uri="{FF2B5EF4-FFF2-40B4-BE49-F238E27FC236}">
                <a16:creationId xmlns:a16="http://schemas.microsoft.com/office/drawing/2014/main" id="{C32421EE-8ABB-3CFF-1448-DCC382E5A61B}"/>
              </a:ext>
            </a:extLst>
          </p:cNvPr>
          <p:cNvPicPr>
            <a:picLocks noChangeAspect="1"/>
          </p:cNvPicPr>
          <p:nvPr userDrawn="1"/>
        </p:nvPicPr>
        <p:blipFill>
          <a:blip r:embed="rId2">
            <a:alphaModFix amt="20000"/>
          </a:blip>
          <a:stretch>
            <a:fillRect/>
          </a:stretch>
        </p:blipFill>
        <p:spPr>
          <a:xfrm rot="16200000">
            <a:off x="4713659" y="-812679"/>
            <a:ext cx="1442886" cy="1442886"/>
          </a:xfrm>
          <a:prstGeom prst="rect">
            <a:avLst/>
          </a:prstGeom>
        </p:spPr>
      </p:pic>
      <p:sp>
        <p:nvSpPr>
          <p:cNvPr id="22" name="Text Placeholder 5">
            <a:extLst>
              <a:ext uri="{FF2B5EF4-FFF2-40B4-BE49-F238E27FC236}">
                <a16:creationId xmlns:a16="http://schemas.microsoft.com/office/drawing/2014/main" id="{7D26BEAC-71AB-8CA3-CC2A-7DFABCE23960}"/>
              </a:ext>
            </a:extLst>
          </p:cNvPr>
          <p:cNvSpPr>
            <a:spLocks noGrp="1"/>
          </p:cNvSpPr>
          <p:nvPr>
            <p:ph type="body" sz="quarter" idx="24" hasCustomPrompt="1"/>
          </p:nvPr>
        </p:nvSpPr>
        <p:spPr>
          <a:xfrm>
            <a:off x="463548" y="2683566"/>
            <a:ext cx="3154295" cy="316724"/>
          </a:xfrm>
        </p:spPr>
        <p:txBody>
          <a:bodyPr>
            <a:normAutofit/>
          </a:bodyPr>
          <a:lstStyle>
            <a:lvl1pPr marL="0" indent="0" algn="l">
              <a:buNone/>
              <a:defRPr sz="1200" b="1">
                <a:solidFill>
                  <a:schemeClr val="accent1"/>
                </a:solidFill>
              </a:defRPr>
            </a:lvl1pPr>
          </a:lstStyle>
          <a:p>
            <a:pPr lvl="0"/>
            <a:r>
              <a:rPr lang="en-GB"/>
              <a:t>Title Here</a:t>
            </a:r>
            <a:endParaRPr lang="en-US"/>
          </a:p>
        </p:txBody>
      </p:sp>
      <p:sp>
        <p:nvSpPr>
          <p:cNvPr id="23" name="Text Placeholder 5">
            <a:extLst>
              <a:ext uri="{FF2B5EF4-FFF2-40B4-BE49-F238E27FC236}">
                <a16:creationId xmlns:a16="http://schemas.microsoft.com/office/drawing/2014/main" id="{30E102B4-A62A-C5E5-69E7-EF53737FA571}"/>
              </a:ext>
            </a:extLst>
          </p:cNvPr>
          <p:cNvSpPr>
            <a:spLocks noGrp="1"/>
          </p:cNvSpPr>
          <p:nvPr>
            <p:ph type="body" sz="quarter" idx="25" hasCustomPrompt="1"/>
          </p:nvPr>
        </p:nvSpPr>
        <p:spPr>
          <a:xfrm>
            <a:off x="3960175" y="2683566"/>
            <a:ext cx="3154295" cy="316724"/>
          </a:xfrm>
        </p:spPr>
        <p:txBody>
          <a:bodyPr>
            <a:normAutofit/>
          </a:bodyPr>
          <a:lstStyle>
            <a:lvl1pPr marL="0" indent="0" algn="l">
              <a:buNone/>
              <a:defRPr sz="1200" b="1">
                <a:solidFill>
                  <a:schemeClr val="accent1"/>
                </a:solidFill>
              </a:defRPr>
            </a:lvl1pPr>
          </a:lstStyle>
          <a:p>
            <a:pPr lvl="0"/>
            <a:r>
              <a:rPr lang="en-GB"/>
              <a:t>Title Here</a:t>
            </a:r>
            <a:endParaRPr lang="en-US"/>
          </a:p>
        </p:txBody>
      </p:sp>
      <p:sp>
        <p:nvSpPr>
          <p:cNvPr id="2" name="Content Placeholder 5">
            <a:extLst>
              <a:ext uri="{FF2B5EF4-FFF2-40B4-BE49-F238E27FC236}">
                <a16:creationId xmlns:a16="http://schemas.microsoft.com/office/drawing/2014/main" id="{E4973C24-41D1-7D0B-1B2F-FB341D223FE0}"/>
              </a:ext>
            </a:extLst>
          </p:cNvPr>
          <p:cNvSpPr>
            <a:spLocks noGrp="1"/>
          </p:cNvSpPr>
          <p:nvPr>
            <p:ph sz="quarter" idx="26" hasCustomPrompt="1"/>
          </p:nvPr>
        </p:nvSpPr>
        <p:spPr>
          <a:xfrm>
            <a:off x="-1" y="6625623"/>
            <a:ext cx="7559675" cy="4066190"/>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74489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5A369227-C16B-94B9-06E0-D7A12828833D}"/>
              </a:ext>
            </a:extLst>
          </p:cNvPr>
          <p:cNvSpPr>
            <a:spLocks noGrp="1"/>
          </p:cNvSpPr>
          <p:nvPr>
            <p:ph type="subTitle" idx="13"/>
          </p:nvPr>
        </p:nvSpPr>
        <p:spPr>
          <a:xfrm>
            <a:off x="463548" y="5545507"/>
            <a:ext cx="4345519" cy="70832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8" name="Text Placeholder 3">
            <a:extLst>
              <a:ext uri="{FF2B5EF4-FFF2-40B4-BE49-F238E27FC236}">
                <a16:creationId xmlns:a16="http://schemas.microsoft.com/office/drawing/2014/main" id="{131C579F-F841-1BB3-C4F5-CB6D37FFD118}"/>
              </a:ext>
            </a:extLst>
          </p:cNvPr>
          <p:cNvSpPr>
            <a:spLocks noGrp="1"/>
          </p:cNvSpPr>
          <p:nvPr>
            <p:ph type="body" sz="quarter" idx="19" hasCustomPrompt="1"/>
          </p:nvPr>
        </p:nvSpPr>
        <p:spPr>
          <a:xfrm>
            <a:off x="463549" y="4328930"/>
            <a:ext cx="4345518" cy="989522"/>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Text Placeholder 18">
            <a:extLst>
              <a:ext uri="{FF2B5EF4-FFF2-40B4-BE49-F238E27FC236}">
                <a16:creationId xmlns:a16="http://schemas.microsoft.com/office/drawing/2014/main" id="{B740CB2C-228A-9D8B-7004-E5829F7818D2}"/>
              </a:ext>
            </a:extLst>
          </p:cNvPr>
          <p:cNvSpPr>
            <a:spLocks noGrp="1"/>
          </p:cNvSpPr>
          <p:nvPr>
            <p:ph type="body" sz="quarter" idx="22" hasCustomPrompt="1"/>
          </p:nvPr>
        </p:nvSpPr>
        <p:spPr>
          <a:xfrm>
            <a:off x="463548" y="6981571"/>
            <a:ext cx="3154295" cy="3240158"/>
          </a:xfrm>
        </p:spPr>
        <p:txBody>
          <a:bodyPr>
            <a:normAutofit/>
          </a:bodyPr>
          <a:lstStyle>
            <a:lvl1pPr marL="0" indent="0">
              <a:buNone/>
              <a:defRPr sz="1400"/>
            </a:lvl1pPr>
          </a:lstStyle>
          <a:p>
            <a:pPr lvl="0"/>
            <a:r>
              <a:rPr lang="en-US"/>
              <a:t>Lorem Ipsum</a:t>
            </a:r>
          </a:p>
        </p:txBody>
      </p:sp>
      <p:sp>
        <p:nvSpPr>
          <p:cNvPr id="11" name="Text Placeholder 5">
            <a:extLst>
              <a:ext uri="{FF2B5EF4-FFF2-40B4-BE49-F238E27FC236}">
                <a16:creationId xmlns:a16="http://schemas.microsoft.com/office/drawing/2014/main" id="{5EC3759C-A941-7731-20FA-FAF7BE28192D}"/>
              </a:ext>
            </a:extLst>
          </p:cNvPr>
          <p:cNvSpPr>
            <a:spLocks noGrp="1"/>
          </p:cNvSpPr>
          <p:nvPr>
            <p:ph type="body" sz="quarter" idx="24" hasCustomPrompt="1"/>
          </p:nvPr>
        </p:nvSpPr>
        <p:spPr>
          <a:xfrm>
            <a:off x="463548" y="6603885"/>
            <a:ext cx="3154295" cy="316724"/>
          </a:xfrm>
        </p:spPr>
        <p:txBody>
          <a:bodyPr>
            <a:normAutofit/>
          </a:bodyPr>
          <a:lstStyle>
            <a:lvl1pPr marL="0" indent="0" algn="l">
              <a:buNone/>
              <a:defRPr sz="1200" b="1">
                <a:solidFill>
                  <a:schemeClr val="accent1"/>
                </a:solidFill>
              </a:defRPr>
            </a:lvl1pPr>
          </a:lstStyle>
          <a:p>
            <a:pPr lvl="0"/>
            <a:r>
              <a:rPr lang="en-GB"/>
              <a:t>Title Here</a:t>
            </a:r>
            <a:endParaRPr lang="en-US"/>
          </a:p>
        </p:txBody>
      </p:sp>
      <p:sp>
        <p:nvSpPr>
          <p:cNvPr id="13" name="Text Placeholder 18">
            <a:extLst>
              <a:ext uri="{FF2B5EF4-FFF2-40B4-BE49-F238E27FC236}">
                <a16:creationId xmlns:a16="http://schemas.microsoft.com/office/drawing/2014/main" id="{7758BFCA-C6C3-9AE7-DF1F-9AB4B8799CCD}"/>
              </a:ext>
            </a:extLst>
          </p:cNvPr>
          <p:cNvSpPr>
            <a:spLocks noGrp="1"/>
          </p:cNvSpPr>
          <p:nvPr>
            <p:ph type="body" sz="quarter" idx="25" hasCustomPrompt="1"/>
          </p:nvPr>
        </p:nvSpPr>
        <p:spPr>
          <a:xfrm>
            <a:off x="3934882" y="6603885"/>
            <a:ext cx="3154295" cy="3617844"/>
          </a:xfrm>
        </p:spPr>
        <p:txBody>
          <a:bodyPr>
            <a:normAutofit/>
          </a:bodyPr>
          <a:lstStyle>
            <a:lvl1pPr marL="0" indent="0">
              <a:buNone/>
              <a:defRPr sz="1400"/>
            </a:lvl1pPr>
          </a:lstStyle>
          <a:p>
            <a:pPr lvl="0"/>
            <a:r>
              <a:rPr lang="en-US"/>
              <a:t>Lorem Ipsum</a:t>
            </a:r>
          </a:p>
        </p:txBody>
      </p:sp>
      <p:pic>
        <p:nvPicPr>
          <p:cNvPr id="14" name="Picture 13">
            <a:extLst>
              <a:ext uri="{FF2B5EF4-FFF2-40B4-BE49-F238E27FC236}">
                <a16:creationId xmlns:a16="http://schemas.microsoft.com/office/drawing/2014/main" id="{7D16ADEF-C5CC-5121-A722-57617D9E356B}"/>
              </a:ext>
            </a:extLst>
          </p:cNvPr>
          <p:cNvPicPr>
            <a:picLocks noChangeAspect="1"/>
          </p:cNvPicPr>
          <p:nvPr userDrawn="1"/>
        </p:nvPicPr>
        <p:blipFill>
          <a:blip r:embed="rId2">
            <a:alphaModFix amt="20000"/>
          </a:blip>
          <a:stretch>
            <a:fillRect/>
          </a:stretch>
        </p:blipFill>
        <p:spPr>
          <a:xfrm>
            <a:off x="5822875" y="4157008"/>
            <a:ext cx="1141142" cy="1141142"/>
          </a:xfrm>
          <a:prstGeom prst="rect">
            <a:avLst/>
          </a:prstGeom>
        </p:spPr>
      </p:pic>
      <p:pic>
        <p:nvPicPr>
          <p:cNvPr id="15" name="Picture 14">
            <a:extLst>
              <a:ext uri="{FF2B5EF4-FFF2-40B4-BE49-F238E27FC236}">
                <a16:creationId xmlns:a16="http://schemas.microsoft.com/office/drawing/2014/main" id="{2D3F3156-5870-AF2E-A226-517E9315EFAB}"/>
              </a:ext>
            </a:extLst>
          </p:cNvPr>
          <p:cNvPicPr>
            <a:picLocks noChangeAspect="1"/>
          </p:cNvPicPr>
          <p:nvPr userDrawn="1"/>
        </p:nvPicPr>
        <p:blipFill>
          <a:blip r:embed="rId2">
            <a:alphaModFix amt="20000"/>
          </a:blip>
          <a:stretch>
            <a:fillRect/>
          </a:stretch>
        </p:blipFill>
        <p:spPr>
          <a:xfrm rot="16200000">
            <a:off x="6482476" y="5284738"/>
            <a:ext cx="1141142" cy="1141142"/>
          </a:xfrm>
          <a:prstGeom prst="rect">
            <a:avLst/>
          </a:prstGeom>
        </p:spPr>
      </p:pic>
      <p:sp>
        <p:nvSpPr>
          <p:cNvPr id="2" name="Content Placeholder 5">
            <a:extLst>
              <a:ext uri="{FF2B5EF4-FFF2-40B4-BE49-F238E27FC236}">
                <a16:creationId xmlns:a16="http://schemas.microsoft.com/office/drawing/2014/main" id="{EFE7A917-A49F-AEA2-59C8-EC8A507AB878}"/>
              </a:ext>
            </a:extLst>
          </p:cNvPr>
          <p:cNvSpPr>
            <a:spLocks noGrp="1"/>
          </p:cNvSpPr>
          <p:nvPr>
            <p:ph sz="quarter" idx="26" hasCustomPrompt="1"/>
          </p:nvPr>
        </p:nvSpPr>
        <p:spPr>
          <a:xfrm>
            <a:off x="0" y="0"/>
            <a:ext cx="7559675" cy="4033225"/>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2415335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293B794-79E1-B126-EA63-A6D6F47CBC25}"/>
              </a:ext>
            </a:extLst>
          </p:cNvPr>
          <p:cNvSpPr/>
          <p:nvPr userDrawn="1"/>
        </p:nvSpPr>
        <p:spPr>
          <a:xfrm>
            <a:off x="1" y="6819253"/>
            <a:ext cx="7559674" cy="38725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3">
            <a:extLst>
              <a:ext uri="{FF2B5EF4-FFF2-40B4-BE49-F238E27FC236}">
                <a16:creationId xmlns:a16="http://schemas.microsoft.com/office/drawing/2014/main" id="{67496812-352F-5499-3910-55FB25051C7B}"/>
              </a:ext>
            </a:extLst>
          </p:cNvPr>
          <p:cNvSpPr>
            <a:spLocks noGrp="1"/>
          </p:cNvSpPr>
          <p:nvPr>
            <p:ph type="body" sz="quarter" idx="18" hasCustomPrompt="1"/>
          </p:nvPr>
        </p:nvSpPr>
        <p:spPr>
          <a:xfrm>
            <a:off x="463548" y="368274"/>
            <a:ext cx="3809083" cy="1841283"/>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7" name="Subtitle 2">
            <a:extLst>
              <a:ext uri="{FF2B5EF4-FFF2-40B4-BE49-F238E27FC236}">
                <a16:creationId xmlns:a16="http://schemas.microsoft.com/office/drawing/2014/main" id="{5D68B2B2-3910-FA4C-F567-1BB1850D4403}"/>
              </a:ext>
            </a:extLst>
          </p:cNvPr>
          <p:cNvSpPr>
            <a:spLocks noGrp="1"/>
          </p:cNvSpPr>
          <p:nvPr>
            <p:ph type="subTitle" idx="13" hasCustomPrompt="1"/>
          </p:nvPr>
        </p:nvSpPr>
        <p:spPr>
          <a:xfrm>
            <a:off x="463549" y="7319599"/>
            <a:ext cx="6665670" cy="657114"/>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8" name="Text Placeholder 18">
            <a:extLst>
              <a:ext uri="{FF2B5EF4-FFF2-40B4-BE49-F238E27FC236}">
                <a16:creationId xmlns:a16="http://schemas.microsoft.com/office/drawing/2014/main" id="{837FD90D-E3FF-6B96-3F59-6A2D05ACB243}"/>
              </a:ext>
            </a:extLst>
          </p:cNvPr>
          <p:cNvSpPr>
            <a:spLocks noGrp="1"/>
          </p:cNvSpPr>
          <p:nvPr>
            <p:ph type="body" sz="quarter" idx="20" hasCustomPrompt="1"/>
          </p:nvPr>
        </p:nvSpPr>
        <p:spPr>
          <a:xfrm>
            <a:off x="463549" y="8087104"/>
            <a:ext cx="6665670" cy="1857892"/>
          </a:xfrm>
        </p:spPr>
        <p:txBody>
          <a:bodyPr>
            <a:normAutofit/>
          </a:bodyPr>
          <a:lstStyle>
            <a:lvl1pPr marL="0" indent="0">
              <a:buNone/>
              <a:defRPr sz="1400">
                <a:solidFill>
                  <a:schemeClr val="bg1"/>
                </a:solidFill>
              </a:defRPr>
            </a:lvl1pPr>
          </a:lstStyle>
          <a:p>
            <a:pPr lvl="0"/>
            <a:r>
              <a:rPr lang="en-US"/>
              <a:t>Lorem Ipsum</a:t>
            </a:r>
          </a:p>
        </p:txBody>
      </p:sp>
      <p:sp>
        <p:nvSpPr>
          <p:cNvPr id="9" name="Text Placeholder 18">
            <a:extLst>
              <a:ext uri="{FF2B5EF4-FFF2-40B4-BE49-F238E27FC236}">
                <a16:creationId xmlns:a16="http://schemas.microsoft.com/office/drawing/2014/main" id="{1D06878D-BB6C-B53A-4103-4A87A281CEFD}"/>
              </a:ext>
            </a:extLst>
          </p:cNvPr>
          <p:cNvSpPr>
            <a:spLocks noGrp="1"/>
          </p:cNvSpPr>
          <p:nvPr>
            <p:ph type="body" sz="quarter" idx="21" hasCustomPrompt="1"/>
          </p:nvPr>
        </p:nvSpPr>
        <p:spPr>
          <a:xfrm>
            <a:off x="463548" y="3735986"/>
            <a:ext cx="3575052" cy="2639413"/>
          </a:xfrm>
        </p:spPr>
        <p:txBody>
          <a:bodyPr>
            <a:normAutofit/>
          </a:bodyPr>
          <a:lstStyle>
            <a:lvl1pPr marL="0" indent="0">
              <a:buNone/>
              <a:defRPr sz="1400"/>
            </a:lvl1pPr>
          </a:lstStyle>
          <a:p>
            <a:pPr lvl="0"/>
            <a:r>
              <a:rPr lang="en-US"/>
              <a:t>Lorem Ipsum</a:t>
            </a:r>
          </a:p>
        </p:txBody>
      </p:sp>
      <p:sp>
        <p:nvSpPr>
          <p:cNvPr id="11" name="Text Placeholder 21">
            <a:extLst>
              <a:ext uri="{FF2B5EF4-FFF2-40B4-BE49-F238E27FC236}">
                <a16:creationId xmlns:a16="http://schemas.microsoft.com/office/drawing/2014/main" id="{9AF16DFC-64B5-C97B-9F8D-A9AB0E7ED741}"/>
              </a:ext>
            </a:extLst>
          </p:cNvPr>
          <p:cNvSpPr>
            <a:spLocks noGrp="1"/>
          </p:cNvSpPr>
          <p:nvPr>
            <p:ph type="body" sz="quarter" idx="23" hasCustomPrompt="1"/>
          </p:nvPr>
        </p:nvSpPr>
        <p:spPr>
          <a:xfrm>
            <a:off x="463550" y="2839209"/>
            <a:ext cx="3575050"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pic>
        <p:nvPicPr>
          <p:cNvPr id="12" name="Picture 11">
            <a:extLst>
              <a:ext uri="{FF2B5EF4-FFF2-40B4-BE49-F238E27FC236}">
                <a16:creationId xmlns:a16="http://schemas.microsoft.com/office/drawing/2014/main" id="{67989B44-CDF9-9DD0-A635-02938D7DB14E}"/>
              </a:ext>
            </a:extLst>
          </p:cNvPr>
          <p:cNvPicPr>
            <a:picLocks noChangeAspect="1"/>
          </p:cNvPicPr>
          <p:nvPr userDrawn="1"/>
        </p:nvPicPr>
        <p:blipFill>
          <a:blip r:embed="rId2">
            <a:alphaModFix amt="20000"/>
          </a:blip>
          <a:stretch>
            <a:fillRect/>
          </a:stretch>
        </p:blipFill>
        <p:spPr>
          <a:xfrm rot="16200000">
            <a:off x="6121400" y="-589935"/>
            <a:ext cx="994988" cy="994988"/>
          </a:xfrm>
          <a:prstGeom prst="rect">
            <a:avLst/>
          </a:prstGeom>
        </p:spPr>
      </p:pic>
      <p:pic>
        <p:nvPicPr>
          <p:cNvPr id="13" name="Picture 12">
            <a:extLst>
              <a:ext uri="{FF2B5EF4-FFF2-40B4-BE49-F238E27FC236}">
                <a16:creationId xmlns:a16="http://schemas.microsoft.com/office/drawing/2014/main" id="{5F19B8B7-E58E-AA8A-282F-1FC6B0E3310D}"/>
              </a:ext>
            </a:extLst>
          </p:cNvPr>
          <p:cNvPicPr>
            <a:picLocks noChangeAspect="1"/>
          </p:cNvPicPr>
          <p:nvPr userDrawn="1"/>
        </p:nvPicPr>
        <p:blipFill>
          <a:blip r:embed="rId2">
            <a:alphaModFix amt="20000"/>
          </a:blip>
          <a:stretch>
            <a:fillRect/>
          </a:stretch>
        </p:blipFill>
        <p:spPr>
          <a:xfrm rot="10800000">
            <a:off x="6704801" y="436195"/>
            <a:ext cx="994988" cy="994988"/>
          </a:xfrm>
          <a:prstGeom prst="rect">
            <a:avLst/>
          </a:prstGeom>
        </p:spPr>
      </p:pic>
      <p:sp>
        <p:nvSpPr>
          <p:cNvPr id="2" name="Content Placeholder 5">
            <a:extLst>
              <a:ext uri="{FF2B5EF4-FFF2-40B4-BE49-F238E27FC236}">
                <a16:creationId xmlns:a16="http://schemas.microsoft.com/office/drawing/2014/main" id="{6790632C-C23B-93A1-E891-ED7D8B00D4A9}"/>
              </a:ext>
            </a:extLst>
          </p:cNvPr>
          <p:cNvSpPr>
            <a:spLocks noGrp="1"/>
          </p:cNvSpPr>
          <p:nvPr>
            <p:ph sz="quarter" idx="26" hasCustomPrompt="1"/>
          </p:nvPr>
        </p:nvSpPr>
        <p:spPr>
          <a:xfrm>
            <a:off x="4272632" y="2839209"/>
            <a:ext cx="2856588" cy="3536190"/>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1101531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7708689-7D2D-6D2E-06B0-8842774AFB05}"/>
              </a:ext>
            </a:extLst>
          </p:cNvPr>
          <p:cNvSpPr/>
          <p:nvPr userDrawn="1"/>
        </p:nvSpPr>
        <p:spPr>
          <a:xfrm>
            <a:off x="0" y="2358189"/>
            <a:ext cx="7559675" cy="788309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BB7B7BA5-6A29-9FDF-1710-20CB67B86BD2}"/>
              </a:ext>
            </a:extLst>
          </p:cNvPr>
          <p:cNvSpPr>
            <a:spLocks noGrp="1"/>
          </p:cNvSpPr>
          <p:nvPr>
            <p:ph type="body" sz="quarter" idx="18" hasCustomPrompt="1"/>
          </p:nvPr>
        </p:nvSpPr>
        <p:spPr>
          <a:xfrm>
            <a:off x="463548" y="558383"/>
            <a:ext cx="3809083" cy="1484589"/>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Contact</a:t>
            </a:r>
          </a:p>
          <a:p>
            <a:pPr lvl="0"/>
            <a:r>
              <a:rPr lang="en-US"/>
              <a:t>Us</a:t>
            </a:r>
          </a:p>
        </p:txBody>
      </p:sp>
      <p:pic>
        <p:nvPicPr>
          <p:cNvPr id="11" name="Picture 10">
            <a:extLst>
              <a:ext uri="{FF2B5EF4-FFF2-40B4-BE49-F238E27FC236}">
                <a16:creationId xmlns:a16="http://schemas.microsoft.com/office/drawing/2014/main" id="{4AF52D5E-0E95-5126-F4CF-1962C7072424}"/>
              </a:ext>
            </a:extLst>
          </p:cNvPr>
          <p:cNvPicPr>
            <a:picLocks noChangeAspect="1"/>
          </p:cNvPicPr>
          <p:nvPr userDrawn="1"/>
        </p:nvPicPr>
        <p:blipFill>
          <a:blip r:embed="rId2">
            <a:alphaModFix amt="20000"/>
          </a:blip>
          <a:stretch>
            <a:fillRect/>
          </a:stretch>
        </p:blipFill>
        <p:spPr>
          <a:xfrm rot="16200000">
            <a:off x="6121400" y="-184675"/>
            <a:ext cx="994988" cy="994988"/>
          </a:xfrm>
          <a:prstGeom prst="rect">
            <a:avLst/>
          </a:prstGeom>
        </p:spPr>
      </p:pic>
      <p:pic>
        <p:nvPicPr>
          <p:cNvPr id="12" name="Picture 11">
            <a:extLst>
              <a:ext uri="{FF2B5EF4-FFF2-40B4-BE49-F238E27FC236}">
                <a16:creationId xmlns:a16="http://schemas.microsoft.com/office/drawing/2014/main" id="{E1BB4E55-52BE-F732-EC8C-AE42F0F27A5D}"/>
              </a:ext>
            </a:extLst>
          </p:cNvPr>
          <p:cNvPicPr>
            <a:picLocks noChangeAspect="1"/>
          </p:cNvPicPr>
          <p:nvPr userDrawn="1"/>
        </p:nvPicPr>
        <p:blipFill>
          <a:blip r:embed="rId2">
            <a:alphaModFix amt="20000"/>
          </a:blip>
          <a:stretch>
            <a:fillRect/>
          </a:stretch>
        </p:blipFill>
        <p:spPr>
          <a:xfrm rot="10800000">
            <a:off x="6704801" y="841455"/>
            <a:ext cx="994988" cy="994988"/>
          </a:xfrm>
          <a:prstGeom prst="rect">
            <a:avLst/>
          </a:prstGeom>
        </p:spPr>
      </p:pic>
      <p:sp>
        <p:nvSpPr>
          <p:cNvPr id="13" name="Rounded Rectangle 12">
            <a:extLst>
              <a:ext uri="{FF2B5EF4-FFF2-40B4-BE49-F238E27FC236}">
                <a16:creationId xmlns:a16="http://schemas.microsoft.com/office/drawing/2014/main" id="{22FA96F0-489C-1EA9-8E9C-76DF938273EC}"/>
              </a:ext>
            </a:extLst>
          </p:cNvPr>
          <p:cNvSpPr/>
          <p:nvPr userDrawn="1"/>
        </p:nvSpPr>
        <p:spPr>
          <a:xfrm>
            <a:off x="813172" y="3170485"/>
            <a:ext cx="2406314" cy="900058"/>
          </a:xfrm>
          <a:prstGeom prst="roundRect">
            <a:avLst/>
          </a:prstGeom>
          <a:solidFill>
            <a:srgbClr val="EF6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0C1EEA11-F418-4259-A7A1-27EF4B79D5B7}"/>
              </a:ext>
            </a:extLst>
          </p:cNvPr>
          <p:cNvSpPr/>
          <p:nvPr userDrawn="1"/>
        </p:nvSpPr>
        <p:spPr>
          <a:xfrm>
            <a:off x="813172" y="4397706"/>
            <a:ext cx="2406314" cy="900058"/>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82489E0E-26FE-BF5F-50F8-F8C608D229BE}"/>
              </a:ext>
            </a:extLst>
          </p:cNvPr>
          <p:cNvSpPr/>
          <p:nvPr userDrawn="1"/>
        </p:nvSpPr>
        <p:spPr>
          <a:xfrm>
            <a:off x="813172" y="5576801"/>
            <a:ext cx="2406314" cy="90005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a:extLst>
              <a:ext uri="{FF2B5EF4-FFF2-40B4-BE49-F238E27FC236}">
                <a16:creationId xmlns:a16="http://schemas.microsoft.com/office/drawing/2014/main" id="{3DB8ED79-F325-1DD9-E6BF-45EB5020FDE4}"/>
              </a:ext>
            </a:extLst>
          </p:cNvPr>
          <p:cNvSpPr/>
          <p:nvPr userDrawn="1"/>
        </p:nvSpPr>
        <p:spPr>
          <a:xfrm>
            <a:off x="813172" y="6804022"/>
            <a:ext cx="2406314" cy="900058"/>
          </a:xfrm>
          <a:prstGeom prst="roundRect">
            <a:avLst/>
          </a:prstGeom>
          <a:solidFill>
            <a:srgbClr val="712F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a:extLst>
              <a:ext uri="{FF2B5EF4-FFF2-40B4-BE49-F238E27FC236}">
                <a16:creationId xmlns:a16="http://schemas.microsoft.com/office/drawing/2014/main" id="{10FD878B-8E9C-0FD3-6759-2D057AF44A6A}"/>
              </a:ext>
            </a:extLst>
          </p:cNvPr>
          <p:cNvSpPr/>
          <p:nvPr userDrawn="1"/>
        </p:nvSpPr>
        <p:spPr>
          <a:xfrm>
            <a:off x="813172" y="8007180"/>
            <a:ext cx="2406314" cy="900058"/>
          </a:xfrm>
          <a:prstGeom prst="roundRect">
            <a:avLst/>
          </a:prstGeom>
          <a:solidFill>
            <a:srgbClr val="BB0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1FE01AAF-272A-518C-8F00-6403BC4529CD}"/>
              </a:ext>
            </a:extLst>
          </p:cNvPr>
          <p:cNvSpPr txBox="1"/>
          <p:nvPr userDrawn="1"/>
        </p:nvSpPr>
        <p:spPr>
          <a:xfrm>
            <a:off x="3453771" y="3354174"/>
            <a:ext cx="3232645"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Follow us on social media to see appeals and latest news.</a:t>
            </a:r>
          </a:p>
        </p:txBody>
      </p:sp>
      <p:sp>
        <p:nvSpPr>
          <p:cNvPr id="19" name="TextBox 18">
            <a:extLst>
              <a:ext uri="{FF2B5EF4-FFF2-40B4-BE49-F238E27FC236}">
                <a16:creationId xmlns:a16="http://schemas.microsoft.com/office/drawing/2014/main" id="{905877DB-FC7C-F92F-9105-70572E9F3BFA}"/>
              </a:ext>
            </a:extLst>
          </p:cNvPr>
          <p:cNvSpPr txBox="1"/>
          <p:nvPr userDrawn="1"/>
        </p:nvSpPr>
        <p:spPr>
          <a:xfrm>
            <a:off x="3453771" y="4542894"/>
            <a:ext cx="3388093" cy="646331"/>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Go to </a:t>
            </a:r>
            <a:r>
              <a:rPr lang="en-GB" sz="1200" b="1" i="0">
                <a:solidFill>
                  <a:schemeClr val="tx1"/>
                </a:solidFill>
                <a:effectLst/>
                <a:latin typeface="Arial" panose="020B0604020202020204" pitchFamily="34" charset="0"/>
                <a:cs typeface="Arial" panose="020B0604020202020204" pitchFamily="34" charset="0"/>
              </a:rPr>
              <a:t>www.warwickshire.police.uk </a:t>
            </a:r>
            <a:r>
              <a:rPr lang="en-GB" sz="1200">
                <a:solidFill>
                  <a:schemeClr val="tx1"/>
                </a:solidFill>
                <a:effectLst/>
                <a:latin typeface="Arial" panose="020B0604020202020204" pitchFamily="34" charset="0"/>
                <a:cs typeface="Arial" panose="020B0604020202020204" pitchFamily="34" charset="0"/>
              </a:rPr>
              <a:t>for crime prevention advice and information about your local area.</a:t>
            </a:r>
          </a:p>
        </p:txBody>
      </p:sp>
      <p:sp>
        <p:nvSpPr>
          <p:cNvPr id="20" name="TextBox 19">
            <a:extLst>
              <a:ext uri="{FF2B5EF4-FFF2-40B4-BE49-F238E27FC236}">
                <a16:creationId xmlns:a16="http://schemas.microsoft.com/office/drawing/2014/main" id="{C5390621-5714-5634-64D5-1E0FA7D200B1}"/>
              </a:ext>
            </a:extLst>
          </p:cNvPr>
          <p:cNvSpPr txBox="1"/>
          <p:nvPr userDrawn="1"/>
        </p:nvSpPr>
        <p:spPr>
          <a:xfrm>
            <a:off x="3453771" y="5759046"/>
            <a:ext cx="3388093"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Sign up to </a:t>
            </a:r>
            <a:r>
              <a:rPr lang="en-GB" sz="1200" b="1" i="0" err="1">
                <a:solidFill>
                  <a:schemeClr val="tx1"/>
                </a:solidFill>
                <a:effectLst/>
                <a:latin typeface="Arial" panose="020B0604020202020204" pitchFamily="34" charset="0"/>
                <a:cs typeface="Arial" panose="020B0604020202020204" pitchFamily="34" charset="0"/>
              </a:rPr>
              <a:t>www.warwickshireconnected.com</a:t>
            </a:r>
            <a:r>
              <a:rPr lang="en-GB" sz="1200" b="1" i="0">
                <a:solidFill>
                  <a:schemeClr val="tx1"/>
                </a:solidFill>
                <a:effectLst/>
                <a:latin typeface="Arial" panose="020B0604020202020204" pitchFamily="34" charset="0"/>
                <a:cs typeface="Arial" panose="020B0604020202020204" pitchFamily="34" charset="0"/>
              </a:rPr>
              <a:t> </a:t>
            </a:r>
            <a:r>
              <a:rPr lang="en-GB" sz="1200">
                <a:solidFill>
                  <a:schemeClr val="tx1"/>
                </a:solidFill>
                <a:effectLst/>
                <a:latin typeface="Arial" panose="020B0604020202020204" pitchFamily="34" charset="0"/>
                <a:cs typeface="Arial" panose="020B0604020202020204" pitchFamily="34" charset="0"/>
              </a:rPr>
              <a:t>for updates and advice on your local area.</a:t>
            </a:r>
          </a:p>
        </p:txBody>
      </p:sp>
      <p:sp>
        <p:nvSpPr>
          <p:cNvPr id="21" name="TextBox 20">
            <a:extLst>
              <a:ext uri="{FF2B5EF4-FFF2-40B4-BE49-F238E27FC236}">
                <a16:creationId xmlns:a16="http://schemas.microsoft.com/office/drawing/2014/main" id="{26FC62D0-5540-1A39-05DF-0A935F32D4E5}"/>
              </a:ext>
            </a:extLst>
          </p:cNvPr>
          <p:cNvSpPr txBox="1"/>
          <p:nvPr userDrawn="1"/>
        </p:nvSpPr>
        <p:spPr>
          <a:xfrm>
            <a:off x="3453771" y="7020918"/>
            <a:ext cx="3314941"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Go to </a:t>
            </a:r>
            <a:r>
              <a:rPr lang="en-GB" sz="1200" b="1" i="0">
                <a:solidFill>
                  <a:schemeClr val="tx1"/>
                </a:solidFill>
                <a:effectLst/>
                <a:latin typeface="Arial" panose="020B0604020202020204" pitchFamily="34" charset="0"/>
                <a:cs typeface="Arial" panose="020B0604020202020204" pitchFamily="34" charset="0"/>
              </a:rPr>
              <a:t>www.warwickshire.police.uk </a:t>
            </a:r>
            <a:r>
              <a:rPr lang="en-GB" sz="1200">
                <a:solidFill>
                  <a:schemeClr val="tx1"/>
                </a:solidFill>
                <a:effectLst/>
                <a:latin typeface="Arial" panose="020B0604020202020204" pitchFamily="34" charset="0"/>
                <a:cs typeface="Arial" panose="020B0604020202020204" pitchFamily="34" charset="0"/>
              </a:rPr>
              <a:t>to report</a:t>
            </a:r>
          </a:p>
          <a:p>
            <a:r>
              <a:rPr lang="en-GB" sz="1200">
                <a:solidFill>
                  <a:schemeClr val="tx1"/>
                </a:solidFill>
                <a:effectLst/>
                <a:latin typeface="Arial" panose="020B0604020202020204" pitchFamily="34" charset="0"/>
                <a:cs typeface="Arial" panose="020B0604020202020204" pitchFamily="34" charset="0"/>
              </a:rPr>
              <a:t>Non-emergency incidents and crimes.</a:t>
            </a:r>
          </a:p>
        </p:txBody>
      </p:sp>
      <p:sp>
        <p:nvSpPr>
          <p:cNvPr id="22" name="TextBox 21">
            <a:extLst>
              <a:ext uri="{FF2B5EF4-FFF2-40B4-BE49-F238E27FC236}">
                <a16:creationId xmlns:a16="http://schemas.microsoft.com/office/drawing/2014/main" id="{CC657869-1625-3B16-E91D-F16070E51108}"/>
              </a:ext>
            </a:extLst>
          </p:cNvPr>
          <p:cNvSpPr txBox="1"/>
          <p:nvPr userDrawn="1"/>
        </p:nvSpPr>
        <p:spPr>
          <a:xfrm>
            <a:off x="3453771" y="8134043"/>
            <a:ext cx="3388093" cy="646331"/>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Only when there is a danger to life, suspicious activity that needs immediate action, or you have immediate concerns for your safety.</a:t>
            </a:r>
          </a:p>
        </p:txBody>
      </p:sp>
      <p:sp>
        <p:nvSpPr>
          <p:cNvPr id="24" name="TextBox 23">
            <a:extLst>
              <a:ext uri="{FF2B5EF4-FFF2-40B4-BE49-F238E27FC236}">
                <a16:creationId xmlns:a16="http://schemas.microsoft.com/office/drawing/2014/main" id="{61C65F0C-D813-490B-AC4C-24ED4B5EB094}"/>
              </a:ext>
            </a:extLst>
          </p:cNvPr>
          <p:cNvSpPr txBox="1"/>
          <p:nvPr userDrawn="1"/>
        </p:nvSpPr>
        <p:spPr>
          <a:xfrm>
            <a:off x="813172" y="3391595"/>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Help us</a:t>
            </a:r>
          </a:p>
        </p:txBody>
      </p:sp>
      <p:sp>
        <p:nvSpPr>
          <p:cNvPr id="25" name="TextBox 24">
            <a:extLst>
              <a:ext uri="{FF2B5EF4-FFF2-40B4-BE49-F238E27FC236}">
                <a16:creationId xmlns:a16="http://schemas.microsoft.com/office/drawing/2014/main" id="{EA8913BF-263C-274C-E8DB-21EF4A9A1618}"/>
              </a:ext>
            </a:extLst>
          </p:cNvPr>
          <p:cNvSpPr txBox="1"/>
          <p:nvPr userDrawn="1"/>
        </p:nvSpPr>
        <p:spPr>
          <a:xfrm>
            <a:off x="813172" y="4635179"/>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Self-service</a:t>
            </a:r>
          </a:p>
        </p:txBody>
      </p:sp>
      <p:sp>
        <p:nvSpPr>
          <p:cNvPr id="26" name="TextBox 25">
            <a:extLst>
              <a:ext uri="{FF2B5EF4-FFF2-40B4-BE49-F238E27FC236}">
                <a16:creationId xmlns:a16="http://schemas.microsoft.com/office/drawing/2014/main" id="{A9F7E7AF-6AC5-20F4-2432-599DAD59EA16}"/>
              </a:ext>
            </a:extLst>
          </p:cNvPr>
          <p:cNvSpPr txBox="1"/>
          <p:nvPr userDrawn="1"/>
        </p:nvSpPr>
        <p:spPr>
          <a:xfrm>
            <a:off x="813172" y="5814755"/>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Engage with us</a:t>
            </a:r>
          </a:p>
        </p:txBody>
      </p:sp>
      <p:sp>
        <p:nvSpPr>
          <p:cNvPr id="27" name="TextBox 26">
            <a:extLst>
              <a:ext uri="{FF2B5EF4-FFF2-40B4-BE49-F238E27FC236}">
                <a16:creationId xmlns:a16="http://schemas.microsoft.com/office/drawing/2014/main" id="{34469411-04D2-56BD-6536-D847F82B9CE1}"/>
              </a:ext>
            </a:extLst>
          </p:cNvPr>
          <p:cNvSpPr txBox="1"/>
          <p:nvPr userDrawn="1"/>
        </p:nvSpPr>
        <p:spPr>
          <a:xfrm>
            <a:off x="813172" y="7038120"/>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Report incidents</a:t>
            </a:r>
          </a:p>
        </p:txBody>
      </p:sp>
      <p:sp>
        <p:nvSpPr>
          <p:cNvPr id="28" name="TextBox 27">
            <a:extLst>
              <a:ext uri="{FF2B5EF4-FFF2-40B4-BE49-F238E27FC236}">
                <a16:creationId xmlns:a16="http://schemas.microsoft.com/office/drawing/2014/main" id="{2B609076-7A00-5B5E-28C3-699F48A412E6}"/>
              </a:ext>
            </a:extLst>
          </p:cNvPr>
          <p:cNvSpPr txBox="1"/>
          <p:nvPr userDrawn="1"/>
        </p:nvSpPr>
        <p:spPr>
          <a:xfrm>
            <a:off x="813172" y="8254272"/>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Call 999</a:t>
            </a:r>
          </a:p>
        </p:txBody>
      </p:sp>
      <p:pic>
        <p:nvPicPr>
          <p:cNvPr id="5" name="Picture 4" descr="A blue background with white text&#10;&#10;AI-generated content may be incorrect.">
            <a:extLst>
              <a:ext uri="{FF2B5EF4-FFF2-40B4-BE49-F238E27FC236}">
                <a16:creationId xmlns:a16="http://schemas.microsoft.com/office/drawing/2014/main" id="{DE8BDBDE-ED73-5EBB-2E55-919B78EAA663}"/>
              </a:ext>
            </a:extLst>
          </p:cNvPr>
          <p:cNvPicPr>
            <a:picLocks noChangeAspect="1"/>
          </p:cNvPicPr>
          <p:nvPr userDrawn="1"/>
        </p:nvPicPr>
        <p:blipFill>
          <a:blip r:embed="rId3"/>
          <a:srcRect t="54058"/>
          <a:stretch>
            <a:fillRect/>
          </a:stretch>
        </p:blipFill>
        <p:spPr>
          <a:xfrm>
            <a:off x="3000" y="10154149"/>
            <a:ext cx="7556675" cy="545056"/>
          </a:xfrm>
          <a:prstGeom prst="rect">
            <a:avLst/>
          </a:prstGeom>
        </p:spPr>
      </p:pic>
    </p:spTree>
    <p:extLst>
      <p:ext uri="{BB962C8B-B14F-4D97-AF65-F5344CB8AC3E}">
        <p14:creationId xmlns:p14="http://schemas.microsoft.com/office/powerpoint/2010/main" val="1724371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8338C4F-9D07-0CCF-DC30-4EDD2BE94099}"/>
              </a:ext>
            </a:extLst>
          </p:cNvPr>
          <p:cNvPicPr>
            <a:picLocks noChangeAspect="1"/>
          </p:cNvPicPr>
          <p:nvPr userDrawn="1"/>
        </p:nvPicPr>
        <p:blipFill>
          <a:blip r:embed="rId2"/>
          <a:stretch>
            <a:fillRect/>
          </a:stretch>
        </p:blipFill>
        <p:spPr>
          <a:xfrm>
            <a:off x="-1" y="7365556"/>
            <a:ext cx="7559675" cy="3326257"/>
          </a:xfrm>
          <a:prstGeom prst="rect">
            <a:avLst/>
          </a:prstGeom>
        </p:spPr>
      </p:pic>
      <p:sp>
        <p:nvSpPr>
          <p:cNvPr id="9" name="Rectangle 8">
            <a:extLst>
              <a:ext uri="{FF2B5EF4-FFF2-40B4-BE49-F238E27FC236}">
                <a16:creationId xmlns:a16="http://schemas.microsoft.com/office/drawing/2014/main" id="{A91B18AF-A83D-80E4-AA36-99DCB547A633}"/>
              </a:ext>
            </a:extLst>
          </p:cNvPr>
          <p:cNvSpPr/>
          <p:nvPr userDrawn="1"/>
        </p:nvSpPr>
        <p:spPr>
          <a:xfrm>
            <a:off x="0" y="0"/>
            <a:ext cx="7559675" cy="257164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0478030-B6FF-FD0E-163F-72EB49E848C5}"/>
              </a:ext>
            </a:extLst>
          </p:cNvPr>
          <p:cNvPicPr>
            <a:picLocks noChangeAspect="1"/>
          </p:cNvPicPr>
          <p:nvPr userDrawn="1"/>
        </p:nvPicPr>
        <p:blipFill>
          <a:blip r:embed="rId3"/>
          <a:stretch>
            <a:fillRect/>
          </a:stretch>
        </p:blipFill>
        <p:spPr>
          <a:xfrm>
            <a:off x="465414" y="3002775"/>
            <a:ext cx="2808052" cy="672651"/>
          </a:xfrm>
          <a:prstGeom prst="rect">
            <a:avLst/>
          </a:prstGeom>
        </p:spPr>
      </p:pic>
      <p:sp>
        <p:nvSpPr>
          <p:cNvPr id="11" name="Text Placeholder 3">
            <a:extLst>
              <a:ext uri="{FF2B5EF4-FFF2-40B4-BE49-F238E27FC236}">
                <a16:creationId xmlns:a16="http://schemas.microsoft.com/office/drawing/2014/main" id="{CF8D134B-01DA-C107-51D3-99A5626B0375}"/>
              </a:ext>
            </a:extLst>
          </p:cNvPr>
          <p:cNvSpPr>
            <a:spLocks noGrp="1"/>
          </p:cNvSpPr>
          <p:nvPr>
            <p:ph type="body" sz="quarter" idx="18" hasCustomPrompt="1"/>
          </p:nvPr>
        </p:nvSpPr>
        <p:spPr>
          <a:xfrm>
            <a:off x="463548" y="626950"/>
            <a:ext cx="3316289" cy="1484589"/>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Connect </a:t>
            </a:r>
          </a:p>
          <a:p>
            <a:pPr lvl="0"/>
            <a:r>
              <a:rPr lang="en-US"/>
              <a:t>With Us</a:t>
            </a:r>
          </a:p>
        </p:txBody>
      </p:sp>
      <p:sp>
        <p:nvSpPr>
          <p:cNvPr id="13" name="TextBox 12">
            <a:extLst>
              <a:ext uri="{FF2B5EF4-FFF2-40B4-BE49-F238E27FC236}">
                <a16:creationId xmlns:a16="http://schemas.microsoft.com/office/drawing/2014/main" id="{F41B23A9-F0E1-2C2C-0669-F257975E3598}"/>
              </a:ext>
            </a:extLst>
          </p:cNvPr>
          <p:cNvSpPr txBox="1"/>
          <p:nvPr userDrawn="1"/>
        </p:nvSpPr>
        <p:spPr>
          <a:xfrm>
            <a:off x="463549" y="4107691"/>
            <a:ext cx="6378316"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Get connected with what is happening in your local area. Warwickshire Connected is </a:t>
            </a:r>
            <a:r>
              <a:rPr lang="en-GB" sz="1200" b="1" i="0">
                <a:solidFill>
                  <a:schemeClr val="tx1"/>
                </a:solidFill>
                <a:effectLst/>
                <a:latin typeface="Arial" panose="020B0604020202020204" pitchFamily="34" charset="0"/>
                <a:cs typeface="Arial" panose="020B0604020202020204" pitchFamily="34" charset="0"/>
              </a:rPr>
              <a:t>a free community messaging system</a:t>
            </a:r>
            <a:r>
              <a:rPr lang="en-GB" sz="1200">
                <a:solidFill>
                  <a:schemeClr val="tx1"/>
                </a:solidFill>
                <a:effectLst/>
                <a:latin typeface="Arial" panose="020B0604020202020204" pitchFamily="34" charset="0"/>
                <a:cs typeface="Arial" panose="020B0604020202020204" pitchFamily="34" charset="0"/>
              </a:rPr>
              <a:t> brought to you by Warwickshire Police.</a:t>
            </a:r>
          </a:p>
        </p:txBody>
      </p:sp>
      <p:sp>
        <p:nvSpPr>
          <p:cNvPr id="14" name="Rounded Rectangle 13">
            <a:extLst>
              <a:ext uri="{FF2B5EF4-FFF2-40B4-BE49-F238E27FC236}">
                <a16:creationId xmlns:a16="http://schemas.microsoft.com/office/drawing/2014/main" id="{DA217618-9F0C-F068-0DA6-430A33497265}"/>
              </a:ext>
            </a:extLst>
          </p:cNvPr>
          <p:cNvSpPr/>
          <p:nvPr userDrawn="1"/>
        </p:nvSpPr>
        <p:spPr>
          <a:xfrm>
            <a:off x="649046" y="4955148"/>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9D09507A-ED7B-9C44-E996-3A50FB5C5227}"/>
              </a:ext>
            </a:extLst>
          </p:cNvPr>
          <p:cNvSpPr txBox="1"/>
          <p:nvPr userDrawn="1"/>
        </p:nvSpPr>
        <p:spPr>
          <a:xfrm>
            <a:off x="820454" y="4859529"/>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News from your local policing teams</a:t>
            </a:r>
          </a:p>
        </p:txBody>
      </p:sp>
      <p:sp>
        <p:nvSpPr>
          <p:cNvPr id="16" name="Rounded Rectangle 15">
            <a:extLst>
              <a:ext uri="{FF2B5EF4-FFF2-40B4-BE49-F238E27FC236}">
                <a16:creationId xmlns:a16="http://schemas.microsoft.com/office/drawing/2014/main" id="{D1CA06FC-8C42-FE47-7BA8-E648C37F03B0}"/>
              </a:ext>
            </a:extLst>
          </p:cNvPr>
          <p:cNvSpPr/>
          <p:nvPr userDrawn="1"/>
        </p:nvSpPr>
        <p:spPr>
          <a:xfrm>
            <a:off x="649046" y="5360202"/>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EC0B6B33-31E7-151B-BA55-CDD355B2C48B}"/>
              </a:ext>
            </a:extLst>
          </p:cNvPr>
          <p:cNvSpPr txBox="1"/>
          <p:nvPr userDrawn="1"/>
        </p:nvSpPr>
        <p:spPr>
          <a:xfrm>
            <a:off x="820454" y="5264583"/>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Updates and appeals on local incidents</a:t>
            </a:r>
          </a:p>
        </p:txBody>
      </p:sp>
      <p:sp>
        <p:nvSpPr>
          <p:cNvPr id="18" name="Rounded Rectangle 17">
            <a:extLst>
              <a:ext uri="{FF2B5EF4-FFF2-40B4-BE49-F238E27FC236}">
                <a16:creationId xmlns:a16="http://schemas.microsoft.com/office/drawing/2014/main" id="{AAE95536-B93A-AACC-8296-C2450F6EB6E6}"/>
              </a:ext>
            </a:extLst>
          </p:cNvPr>
          <p:cNvSpPr/>
          <p:nvPr userDrawn="1"/>
        </p:nvSpPr>
        <p:spPr>
          <a:xfrm>
            <a:off x="649046" y="5772096"/>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DDE2F8CF-95CA-4301-D533-2C13F26779DE}"/>
              </a:ext>
            </a:extLst>
          </p:cNvPr>
          <p:cNvSpPr txBox="1"/>
          <p:nvPr userDrawn="1"/>
        </p:nvSpPr>
        <p:spPr>
          <a:xfrm>
            <a:off x="820454" y="5676477"/>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Useful crime prevention advice</a:t>
            </a:r>
          </a:p>
        </p:txBody>
      </p:sp>
      <p:sp>
        <p:nvSpPr>
          <p:cNvPr id="20" name="Rounded Rectangle 19">
            <a:extLst>
              <a:ext uri="{FF2B5EF4-FFF2-40B4-BE49-F238E27FC236}">
                <a16:creationId xmlns:a16="http://schemas.microsoft.com/office/drawing/2014/main" id="{1D1882E7-26DB-55D9-448E-1C92713DEE75}"/>
              </a:ext>
            </a:extLst>
          </p:cNvPr>
          <p:cNvSpPr/>
          <p:nvPr userDrawn="1"/>
        </p:nvSpPr>
        <p:spPr>
          <a:xfrm>
            <a:off x="649046" y="6181518"/>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C335B818-A2B9-F26A-A56F-93057722501A}"/>
              </a:ext>
            </a:extLst>
          </p:cNvPr>
          <p:cNvSpPr txBox="1"/>
          <p:nvPr userDrawn="1"/>
        </p:nvSpPr>
        <p:spPr>
          <a:xfrm>
            <a:off x="820454" y="6085899"/>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Information about policing events happening in your area</a:t>
            </a:r>
          </a:p>
        </p:txBody>
      </p:sp>
      <p:sp>
        <p:nvSpPr>
          <p:cNvPr id="22" name="Rounded Rectangle 21">
            <a:extLst>
              <a:ext uri="{FF2B5EF4-FFF2-40B4-BE49-F238E27FC236}">
                <a16:creationId xmlns:a16="http://schemas.microsoft.com/office/drawing/2014/main" id="{C2B89658-BDE2-EDA7-FF38-0DA442327432}"/>
              </a:ext>
            </a:extLst>
          </p:cNvPr>
          <p:cNvSpPr/>
          <p:nvPr userDrawn="1"/>
        </p:nvSpPr>
        <p:spPr>
          <a:xfrm>
            <a:off x="294640" y="6915527"/>
            <a:ext cx="4734560" cy="900058"/>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8BA5475D-F140-FC30-FCB7-A0C6D05F5535}"/>
              </a:ext>
            </a:extLst>
          </p:cNvPr>
          <p:cNvSpPr txBox="1"/>
          <p:nvPr userDrawn="1"/>
        </p:nvSpPr>
        <p:spPr>
          <a:xfrm>
            <a:off x="463549" y="7050422"/>
            <a:ext cx="1405891" cy="276999"/>
          </a:xfrm>
          <a:prstGeom prst="rect">
            <a:avLst/>
          </a:prstGeom>
          <a:noFill/>
        </p:spPr>
        <p:txBody>
          <a:bodyPr wrap="square" rtlCol="0">
            <a:spAutoFit/>
          </a:bodyPr>
          <a:lstStyle/>
          <a:p>
            <a:r>
              <a:rPr lang="en-GB" sz="1200" b="1" i="0">
                <a:solidFill>
                  <a:schemeClr val="bg1"/>
                </a:solidFill>
                <a:effectLst/>
                <a:latin typeface="Arial" panose="020B0604020202020204" pitchFamily="34" charset="0"/>
                <a:cs typeface="Arial" panose="020B0604020202020204" pitchFamily="34" charset="0"/>
              </a:rPr>
              <a:t>To sign up visit:</a:t>
            </a:r>
          </a:p>
        </p:txBody>
      </p:sp>
      <p:sp>
        <p:nvSpPr>
          <p:cNvPr id="24" name="TextBox 23">
            <a:extLst>
              <a:ext uri="{FF2B5EF4-FFF2-40B4-BE49-F238E27FC236}">
                <a16:creationId xmlns:a16="http://schemas.microsoft.com/office/drawing/2014/main" id="{07CCA304-9FC0-B2CC-AB2F-9FF00D3AECA2}"/>
              </a:ext>
            </a:extLst>
          </p:cNvPr>
          <p:cNvSpPr txBox="1"/>
          <p:nvPr userDrawn="1"/>
        </p:nvSpPr>
        <p:spPr>
          <a:xfrm>
            <a:off x="463549" y="7273942"/>
            <a:ext cx="6378316" cy="400110"/>
          </a:xfrm>
          <a:prstGeom prst="rect">
            <a:avLst/>
          </a:prstGeom>
          <a:noFill/>
        </p:spPr>
        <p:txBody>
          <a:bodyPr wrap="square" rtlCol="0">
            <a:spAutoFit/>
          </a:bodyPr>
          <a:lstStyle/>
          <a:p>
            <a:r>
              <a:rPr lang="en-GB" sz="2000" b="1" i="0" err="1">
                <a:solidFill>
                  <a:schemeClr val="bg1"/>
                </a:solidFill>
                <a:effectLst/>
                <a:latin typeface="Arial" panose="020B0604020202020204" pitchFamily="34" charset="0"/>
                <a:cs typeface="Arial" panose="020B0604020202020204" pitchFamily="34" charset="0"/>
              </a:rPr>
              <a:t>www.warwickshireconnected.com</a:t>
            </a:r>
            <a:endParaRPr lang="en-GB" sz="2000" b="1" i="0">
              <a:solidFill>
                <a:schemeClr val="bg1"/>
              </a:solidFill>
              <a:effectLst/>
              <a:latin typeface="Arial" panose="020B0604020202020204" pitchFamily="34" charset="0"/>
              <a:cs typeface="Arial" panose="020B0604020202020204" pitchFamily="34" charset="0"/>
            </a:endParaRPr>
          </a:p>
        </p:txBody>
      </p:sp>
      <p:pic>
        <p:nvPicPr>
          <p:cNvPr id="25" name="Picture 24">
            <a:extLst>
              <a:ext uri="{FF2B5EF4-FFF2-40B4-BE49-F238E27FC236}">
                <a16:creationId xmlns:a16="http://schemas.microsoft.com/office/drawing/2014/main" id="{6A1EBE14-3361-69DD-F4B8-A84EEE3B2F36}"/>
              </a:ext>
            </a:extLst>
          </p:cNvPr>
          <p:cNvPicPr>
            <a:picLocks noChangeAspect="1"/>
          </p:cNvPicPr>
          <p:nvPr userDrawn="1"/>
        </p:nvPicPr>
        <p:blipFill>
          <a:blip r:embed="rId4"/>
          <a:stretch>
            <a:fillRect/>
          </a:stretch>
        </p:blipFill>
        <p:spPr>
          <a:xfrm>
            <a:off x="6304500" y="-134895"/>
            <a:ext cx="1363760" cy="1363760"/>
          </a:xfrm>
          <a:prstGeom prst="rect">
            <a:avLst/>
          </a:prstGeom>
        </p:spPr>
      </p:pic>
      <p:pic>
        <p:nvPicPr>
          <p:cNvPr id="26" name="Picture 25">
            <a:extLst>
              <a:ext uri="{FF2B5EF4-FFF2-40B4-BE49-F238E27FC236}">
                <a16:creationId xmlns:a16="http://schemas.microsoft.com/office/drawing/2014/main" id="{E4DB72FE-D4CE-0C62-F750-DDEDAF4AE39B}"/>
              </a:ext>
            </a:extLst>
          </p:cNvPr>
          <p:cNvPicPr>
            <a:picLocks noChangeAspect="1"/>
          </p:cNvPicPr>
          <p:nvPr userDrawn="1"/>
        </p:nvPicPr>
        <p:blipFill>
          <a:blip r:embed="rId4"/>
          <a:stretch>
            <a:fillRect/>
          </a:stretch>
        </p:blipFill>
        <p:spPr>
          <a:xfrm rot="5400000">
            <a:off x="5622620" y="1289802"/>
            <a:ext cx="1363760" cy="1363760"/>
          </a:xfrm>
          <a:prstGeom prst="rect">
            <a:avLst/>
          </a:prstGeom>
        </p:spPr>
      </p:pic>
      <p:pic>
        <p:nvPicPr>
          <p:cNvPr id="27" name="Picture 26">
            <a:extLst>
              <a:ext uri="{FF2B5EF4-FFF2-40B4-BE49-F238E27FC236}">
                <a16:creationId xmlns:a16="http://schemas.microsoft.com/office/drawing/2014/main" id="{4F1A9FEE-170F-AFC2-C5A5-F0BBF0359E93}"/>
              </a:ext>
            </a:extLst>
          </p:cNvPr>
          <p:cNvPicPr>
            <a:picLocks noChangeAspect="1"/>
          </p:cNvPicPr>
          <p:nvPr userDrawn="1"/>
        </p:nvPicPr>
        <p:blipFill>
          <a:blip r:embed="rId4"/>
          <a:stretch>
            <a:fillRect/>
          </a:stretch>
        </p:blipFill>
        <p:spPr>
          <a:xfrm rot="5400000">
            <a:off x="4842315" y="-780022"/>
            <a:ext cx="1363760" cy="1363760"/>
          </a:xfrm>
          <a:prstGeom prst="rect">
            <a:avLst/>
          </a:prstGeom>
        </p:spPr>
      </p:pic>
    </p:spTree>
    <p:extLst>
      <p:ext uri="{BB962C8B-B14F-4D97-AF65-F5344CB8AC3E}">
        <p14:creationId xmlns:p14="http://schemas.microsoft.com/office/powerpoint/2010/main" val="33481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ouble page newsletter - fro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597FC83-8DC7-344D-DB2F-72563503FE8C}"/>
              </a:ext>
            </a:extLst>
          </p:cNvPr>
          <p:cNvSpPr/>
          <p:nvPr userDrawn="1"/>
        </p:nvSpPr>
        <p:spPr>
          <a:xfrm>
            <a:off x="-2" y="0"/>
            <a:ext cx="7570309" cy="1069115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119CE7F-78CB-E70D-8BED-D46B0C517909}"/>
              </a:ext>
            </a:extLst>
          </p:cNvPr>
          <p:cNvSpPr/>
          <p:nvPr userDrawn="1"/>
        </p:nvSpPr>
        <p:spPr>
          <a:xfrm>
            <a:off x="3010025" y="0"/>
            <a:ext cx="4549650" cy="4588933"/>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84542" h="4200041">
                <a:moveTo>
                  <a:pt x="0" y="0"/>
                </a:moveTo>
                <a:lnTo>
                  <a:pt x="4184542" y="0"/>
                </a:lnTo>
                <a:lnTo>
                  <a:pt x="4184542" y="4184542"/>
                </a:lnTo>
                <a:lnTo>
                  <a:pt x="979891" y="4200041"/>
                </a:lnTo>
                <a:cubicBezTo>
                  <a:pt x="265803" y="4184542"/>
                  <a:pt x="1166" y="3704095"/>
                  <a:pt x="0" y="3084162"/>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6">
            <a:extLst>
              <a:ext uri="{FF2B5EF4-FFF2-40B4-BE49-F238E27FC236}">
                <a16:creationId xmlns:a16="http://schemas.microsoft.com/office/drawing/2014/main" id="{45F21DD0-577C-779F-9C29-B6E55A97167B}"/>
              </a:ext>
            </a:extLst>
          </p:cNvPr>
          <p:cNvSpPr/>
          <p:nvPr userDrawn="1"/>
        </p:nvSpPr>
        <p:spPr>
          <a:xfrm rot="10800000">
            <a:off x="-5647" y="5943600"/>
            <a:ext cx="1435454" cy="4765146"/>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8647"/>
              <a:gd name="connsiteX1" fmla="*/ 4184542 w 4184542"/>
              <a:gd name="connsiteY1" fmla="*/ 0 h 4208647"/>
              <a:gd name="connsiteX2" fmla="*/ 4184542 w 4184542"/>
              <a:gd name="connsiteY2" fmla="*/ 4184542 h 4208647"/>
              <a:gd name="connsiteX3" fmla="*/ 1273555 w 4184542"/>
              <a:gd name="connsiteY3" fmla="*/ 4208647 h 4208647"/>
              <a:gd name="connsiteX4" fmla="*/ 979891 w 4184542"/>
              <a:gd name="connsiteY4" fmla="*/ 4200041 h 4208647"/>
              <a:gd name="connsiteX5" fmla="*/ 0 w 4184542"/>
              <a:gd name="connsiteY5" fmla="*/ 3084162 h 4208647"/>
              <a:gd name="connsiteX6" fmla="*/ 0 w 4184542"/>
              <a:gd name="connsiteY6" fmla="*/ 0 h 4208647"/>
              <a:gd name="connsiteX0" fmla="*/ 0 w 4184542"/>
              <a:gd name="connsiteY0" fmla="*/ 8912 h 4217559"/>
              <a:gd name="connsiteX1" fmla="*/ 1152893 w 4184542"/>
              <a:gd name="connsiteY1" fmla="*/ 0 h 4217559"/>
              <a:gd name="connsiteX2" fmla="*/ 4184542 w 4184542"/>
              <a:gd name="connsiteY2" fmla="*/ 8912 h 4217559"/>
              <a:gd name="connsiteX3" fmla="*/ 4184542 w 4184542"/>
              <a:gd name="connsiteY3" fmla="*/ 4193454 h 4217559"/>
              <a:gd name="connsiteX4" fmla="*/ 1273555 w 4184542"/>
              <a:gd name="connsiteY4" fmla="*/ 4217559 h 4217559"/>
              <a:gd name="connsiteX5" fmla="*/ 979891 w 4184542"/>
              <a:gd name="connsiteY5" fmla="*/ 4208953 h 4217559"/>
              <a:gd name="connsiteX6" fmla="*/ 0 w 4184542"/>
              <a:gd name="connsiteY6" fmla="*/ 3093074 h 4217559"/>
              <a:gd name="connsiteX7" fmla="*/ 0 w 4184542"/>
              <a:gd name="connsiteY7" fmla="*/ 8912 h 4217559"/>
              <a:gd name="connsiteX0" fmla="*/ 0 w 4184542"/>
              <a:gd name="connsiteY0" fmla="*/ 15008 h 4223655"/>
              <a:gd name="connsiteX1" fmla="*/ 1152893 w 4184542"/>
              <a:gd name="connsiteY1" fmla="*/ 6096 h 4223655"/>
              <a:gd name="connsiteX2" fmla="*/ 1228308 w 4184542"/>
              <a:gd name="connsiteY2" fmla="*/ 0 h 4223655"/>
              <a:gd name="connsiteX3" fmla="*/ 4184542 w 4184542"/>
              <a:gd name="connsiteY3" fmla="*/ 4199550 h 4223655"/>
              <a:gd name="connsiteX4" fmla="*/ 1273555 w 4184542"/>
              <a:gd name="connsiteY4" fmla="*/ 4223655 h 4223655"/>
              <a:gd name="connsiteX5" fmla="*/ 979891 w 4184542"/>
              <a:gd name="connsiteY5" fmla="*/ 4215049 h 4223655"/>
              <a:gd name="connsiteX6" fmla="*/ 0 w 4184542"/>
              <a:gd name="connsiteY6" fmla="*/ 3099170 h 4223655"/>
              <a:gd name="connsiteX7" fmla="*/ 0 w 4184542"/>
              <a:gd name="connsiteY7" fmla="*/ 15008 h 4223655"/>
              <a:gd name="connsiteX0" fmla="*/ 0 w 1273555"/>
              <a:gd name="connsiteY0" fmla="*/ 15008 h 4223655"/>
              <a:gd name="connsiteX1" fmla="*/ 1152893 w 1273555"/>
              <a:gd name="connsiteY1" fmla="*/ 6096 h 4223655"/>
              <a:gd name="connsiteX2" fmla="*/ 1228308 w 1273555"/>
              <a:gd name="connsiteY2" fmla="*/ 0 h 4223655"/>
              <a:gd name="connsiteX3" fmla="*/ 1273555 w 1273555"/>
              <a:gd name="connsiteY3" fmla="*/ 4214559 h 4223655"/>
              <a:gd name="connsiteX4" fmla="*/ 1273555 w 1273555"/>
              <a:gd name="connsiteY4" fmla="*/ 4223655 h 4223655"/>
              <a:gd name="connsiteX5" fmla="*/ 979891 w 1273555"/>
              <a:gd name="connsiteY5" fmla="*/ 4215049 h 4223655"/>
              <a:gd name="connsiteX6" fmla="*/ 0 w 1273555"/>
              <a:gd name="connsiteY6" fmla="*/ 3099170 h 4223655"/>
              <a:gd name="connsiteX7" fmla="*/ 0 w 1273555"/>
              <a:gd name="connsiteY7" fmla="*/ 15008 h 4223655"/>
              <a:gd name="connsiteX0" fmla="*/ 0 w 1278585"/>
              <a:gd name="connsiteY0" fmla="*/ 15008 h 4223655"/>
              <a:gd name="connsiteX1" fmla="*/ 1152893 w 1278585"/>
              <a:gd name="connsiteY1" fmla="*/ 6096 h 4223655"/>
              <a:gd name="connsiteX2" fmla="*/ 1278585 w 1278585"/>
              <a:gd name="connsiteY2" fmla="*/ 0 h 4223655"/>
              <a:gd name="connsiteX3" fmla="*/ 1273555 w 1278585"/>
              <a:gd name="connsiteY3" fmla="*/ 4214559 h 4223655"/>
              <a:gd name="connsiteX4" fmla="*/ 1273555 w 1278585"/>
              <a:gd name="connsiteY4" fmla="*/ 4223655 h 4223655"/>
              <a:gd name="connsiteX5" fmla="*/ 979891 w 1278585"/>
              <a:gd name="connsiteY5" fmla="*/ 4215049 h 4223655"/>
              <a:gd name="connsiteX6" fmla="*/ 0 w 1278585"/>
              <a:gd name="connsiteY6" fmla="*/ 3099170 h 4223655"/>
              <a:gd name="connsiteX7" fmla="*/ 0 w 1278585"/>
              <a:gd name="connsiteY7" fmla="*/ 15008 h 4223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8585" h="4223655">
                <a:moveTo>
                  <a:pt x="0" y="15008"/>
                </a:moveTo>
                <a:lnTo>
                  <a:pt x="1152893" y="6096"/>
                </a:lnTo>
                <a:lnTo>
                  <a:pt x="1278585" y="0"/>
                </a:lnTo>
                <a:cubicBezTo>
                  <a:pt x="1276908" y="1404853"/>
                  <a:pt x="1275232" y="2809706"/>
                  <a:pt x="1273555" y="4214559"/>
                </a:cubicBezTo>
                <a:lnTo>
                  <a:pt x="1273555" y="4223655"/>
                </a:lnTo>
                <a:lnTo>
                  <a:pt x="979891" y="4215049"/>
                </a:lnTo>
                <a:cubicBezTo>
                  <a:pt x="265803" y="4199550"/>
                  <a:pt x="1166" y="3719103"/>
                  <a:pt x="0" y="3099170"/>
                </a:cubicBezTo>
                <a:lnTo>
                  <a:pt x="0" y="1500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FA9EA73-1E95-4CE6-CCC0-3711ACD708E2}"/>
              </a:ext>
            </a:extLst>
          </p:cNvPr>
          <p:cNvSpPr>
            <a:spLocks noGrp="1"/>
          </p:cNvSpPr>
          <p:nvPr>
            <p:ph type="body" sz="quarter" idx="18" hasCustomPrompt="1"/>
          </p:nvPr>
        </p:nvSpPr>
        <p:spPr>
          <a:xfrm>
            <a:off x="3041820" y="102255"/>
            <a:ext cx="4549650" cy="1071452"/>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13" name="Subtitle 2">
            <a:extLst>
              <a:ext uri="{FF2B5EF4-FFF2-40B4-BE49-F238E27FC236}">
                <a16:creationId xmlns:a16="http://schemas.microsoft.com/office/drawing/2014/main" id="{6D2D77BF-5E60-78F3-F46D-382E6504389B}"/>
              </a:ext>
            </a:extLst>
          </p:cNvPr>
          <p:cNvSpPr>
            <a:spLocks noGrp="1"/>
          </p:cNvSpPr>
          <p:nvPr>
            <p:ph type="subTitle" idx="13"/>
          </p:nvPr>
        </p:nvSpPr>
        <p:spPr>
          <a:xfrm>
            <a:off x="3072090" y="1275962"/>
            <a:ext cx="4487586" cy="788278"/>
          </a:xfrm>
        </p:spPr>
        <p:txBody>
          <a:bodyPr/>
          <a:lstStyle>
            <a:lvl1pPr marL="0" indent="0" algn="l">
              <a:buNone/>
              <a:defRPr sz="2400">
                <a:solidFill>
                  <a:srgbClr val="00206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4" name="Picture 13">
            <a:extLst>
              <a:ext uri="{FF2B5EF4-FFF2-40B4-BE49-F238E27FC236}">
                <a16:creationId xmlns:a16="http://schemas.microsoft.com/office/drawing/2014/main" id="{C53569F8-318C-291C-02B5-90F3557A9CA3}"/>
              </a:ext>
            </a:extLst>
          </p:cNvPr>
          <p:cNvPicPr>
            <a:picLocks noChangeAspect="1"/>
          </p:cNvPicPr>
          <p:nvPr userDrawn="1"/>
        </p:nvPicPr>
        <p:blipFill>
          <a:blip r:embed="rId2"/>
          <a:srcRect/>
          <a:stretch/>
        </p:blipFill>
        <p:spPr>
          <a:xfrm>
            <a:off x="135465" y="102255"/>
            <a:ext cx="2705107" cy="1337078"/>
          </a:xfrm>
          <a:prstGeom prst="rect">
            <a:avLst/>
          </a:prstGeom>
        </p:spPr>
      </p:pic>
      <p:sp>
        <p:nvSpPr>
          <p:cNvPr id="15" name="Text Placeholder 18">
            <a:extLst>
              <a:ext uri="{FF2B5EF4-FFF2-40B4-BE49-F238E27FC236}">
                <a16:creationId xmlns:a16="http://schemas.microsoft.com/office/drawing/2014/main" id="{74E793A0-70DA-7513-F1BD-331F7C45BD43}"/>
              </a:ext>
            </a:extLst>
          </p:cNvPr>
          <p:cNvSpPr>
            <a:spLocks noGrp="1"/>
          </p:cNvSpPr>
          <p:nvPr>
            <p:ph type="body" sz="quarter" idx="16" hasCustomPrompt="1"/>
          </p:nvPr>
        </p:nvSpPr>
        <p:spPr>
          <a:xfrm>
            <a:off x="1651379" y="4804013"/>
            <a:ext cx="2705107" cy="5677468"/>
          </a:xfrm>
        </p:spPr>
        <p:txBody>
          <a:bodyPr>
            <a:normAutofit/>
          </a:bodyPr>
          <a:lstStyle>
            <a:lvl1pPr marL="0" indent="0">
              <a:buNone/>
              <a:defRPr sz="1400">
                <a:solidFill>
                  <a:schemeClr val="bg1"/>
                </a:solidFill>
              </a:defRPr>
            </a:lvl1pPr>
          </a:lstStyle>
          <a:p>
            <a:pPr lvl="0"/>
            <a:r>
              <a:rPr lang="en-US"/>
              <a:t>Lorem Ipsum</a:t>
            </a:r>
          </a:p>
        </p:txBody>
      </p:sp>
      <p:sp>
        <p:nvSpPr>
          <p:cNvPr id="2" name="Text Placeholder 18">
            <a:extLst>
              <a:ext uri="{FF2B5EF4-FFF2-40B4-BE49-F238E27FC236}">
                <a16:creationId xmlns:a16="http://schemas.microsoft.com/office/drawing/2014/main" id="{E2A2FA3B-1B3D-CC27-D14A-9FAA021AED37}"/>
              </a:ext>
            </a:extLst>
          </p:cNvPr>
          <p:cNvSpPr>
            <a:spLocks noGrp="1"/>
          </p:cNvSpPr>
          <p:nvPr>
            <p:ph type="body" sz="quarter" idx="19" hasCustomPrompt="1"/>
          </p:nvPr>
        </p:nvSpPr>
        <p:spPr>
          <a:xfrm>
            <a:off x="3072090" y="2166495"/>
            <a:ext cx="4487585" cy="1579081"/>
          </a:xfrm>
        </p:spPr>
        <p:txBody>
          <a:bodyPr>
            <a:normAutofit/>
          </a:bodyPr>
          <a:lstStyle>
            <a:lvl1pPr marL="0" indent="0">
              <a:buNone/>
              <a:defRPr sz="1400">
                <a:solidFill>
                  <a:srgbClr val="002060"/>
                </a:solidFill>
              </a:defRPr>
            </a:lvl1pPr>
          </a:lstStyle>
          <a:p>
            <a:pPr lvl="0"/>
            <a:r>
              <a:rPr lang="en-US"/>
              <a:t>Lorem Ipsum</a:t>
            </a:r>
          </a:p>
        </p:txBody>
      </p:sp>
      <p:sp>
        <p:nvSpPr>
          <p:cNvPr id="4" name="Text Placeholder 18">
            <a:extLst>
              <a:ext uri="{FF2B5EF4-FFF2-40B4-BE49-F238E27FC236}">
                <a16:creationId xmlns:a16="http://schemas.microsoft.com/office/drawing/2014/main" id="{46784CB2-0ECA-4727-CBC1-5C783A2E67FB}"/>
              </a:ext>
            </a:extLst>
          </p:cNvPr>
          <p:cNvSpPr>
            <a:spLocks noGrp="1"/>
          </p:cNvSpPr>
          <p:nvPr>
            <p:ph type="body" sz="quarter" idx="20" hasCustomPrompt="1"/>
          </p:nvPr>
        </p:nvSpPr>
        <p:spPr>
          <a:xfrm>
            <a:off x="4610843" y="4801312"/>
            <a:ext cx="2705107" cy="5677468"/>
          </a:xfrm>
        </p:spPr>
        <p:txBody>
          <a:bodyPr>
            <a:normAutofit/>
          </a:bodyPr>
          <a:lstStyle>
            <a:lvl1pPr marL="0" indent="0">
              <a:buNone/>
              <a:defRPr sz="1400">
                <a:solidFill>
                  <a:schemeClr val="bg1"/>
                </a:solidFill>
              </a:defRPr>
            </a:lvl1pPr>
          </a:lstStyle>
          <a:p>
            <a:pPr lvl="0"/>
            <a:r>
              <a:rPr lang="en-US"/>
              <a:t>Lorem Ipsum</a:t>
            </a:r>
          </a:p>
        </p:txBody>
      </p:sp>
      <p:sp>
        <p:nvSpPr>
          <p:cNvPr id="5" name="Content Placeholder 5">
            <a:extLst>
              <a:ext uri="{FF2B5EF4-FFF2-40B4-BE49-F238E27FC236}">
                <a16:creationId xmlns:a16="http://schemas.microsoft.com/office/drawing/2014/main" id="{F9236F06-DE3F-7286-EF9A-CED31DA11BC6}"/>
              </a:ext>
            </a:extLst>
          </p:cNvPr>
          <p:cNvSpPr>
            <a:spLocks noGrp="1"/>
          </p:cNvSpPr>
          <p:nvPr>
            <p:ph sz="quarter" idx="26" hasCustomPrompt="1"/>
          </p:nvPr>
        </p:nvSpPr>
        <p:spPr>
          <a:xfrm>
            <a:off x="94521" y="1492571"/>
            <a:ext cx="2853397" cy="2198895"/>
          </a:xfrm>
        </p:spPr>
        <p:txBody>
          <a:bodyPr/>
          <a:lstStyle>
            <a:lvl1pPr>
              <a:defRPr>
                <a:solidFill>
                  <a:schemeClr val="bg1"/>
                </a:solidFill>
              </a:defRPr>
            </a:lvl1pPr>
          </a:lstStyle>
          <a:p>
            <a:pPr lvl="0"/>
            <a:r>
              <a:rPr lang="en-US"/>
              <a:t>Click to add image</a:t>
            </a:r>
            <a:endParaRPr lang="en-GB"/>
          </a:p>
        </p:txBody>
      </p:sp>
    </p:spTree>
    <p:extLst>
      <p:ext uri="{BB962C8B-B14F-4D97-AF65-F5344CB8AC3E}">
        <p14:creationId xmlns:p14="http://schemas.microsoft.com/office/powerpoint/2010/main" val="2584903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ouble page newsletter - bac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293B794-79E1-B126-EA63-A6D6F47CBC25}"/>
              </a:ext>
            </a:extLst>
          </p:cNvPr>
          <p:cNvSpPr/>
          <p:nvPr userDrawn="1"/>
        </p:nvSpPr>
        <p:spPr>
          <a:xfrm>
            <a:off x="1" y="7901828"/>
            <a:ext cx="7559674" cy="278998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3">
            <a:extLst>
              <a:ext uri="{FF2B5EF4-FFF2-40B4-BE49-F238E27FC236}">
                <a16:creationId xmlns:a16="http://schemas.microsoft.com/office/drawing/2014/main" id="{67496812-352F-5499-3910-55FB25051C7B}"/>
              </a:ext>
            </a:extLst>
          </p:cNvPr>
          <p:cNvSpPr>
            <a:spLocks noGrp="1"/>
          </p:cNvSpPr>
          <p:nvPr>
            <p:ph type="body" sz="quarter" idx="18" hasCustomPrompt="1"/>
          </p:nvPr>
        </p:nvSpPr>
        <p:spPr>
          <a:xfrm>
            <a:off x="463549" y="368274"/>
            <a:ext cx="3575052" cy="1062909"/>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7" name="Subtitle 2">
            <a:extLst>
              <a:ext uri="{FF2B5EF4-FFF2-40B4-BE49-F238E27FC236}">
                <a16:creationId xmlns:a16="http://schemas.microsoft.com/office/drawing/2014/main" id="{5D68B2B2-3910-FA4C-F567-1BB1850D4403}"/>
              </a:ext>
            </a:extLst>
          </p:cNvPr>
          <p:cNvSpPr>
            <a:spLocks noGrp="1"/>
          </p:cNvSpPr>
          <p:nvPr>
            <p:ph type="subTitle" idx="13" hasCustomPrompt="1"/>
          </p:nvPr>
        </p:nvSpPr>
        <p:spPr>
          <a:xfrm>
            <a:off x="463549" y="8065827"/>
            <a:ext cx="6665670" cy="436728"/>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8" name="Text Placeholder 18">
            <a:extLst>
              <a:ext uri="{FF2B5EF4-FFF2-40B4-BE49-F238E27FC236}">
                <a16:creationId xmlns:a16="http://schemas.microsoft.com/office/drawing/2014/main" id="{837FD90D-E3FF-6B96-3F59-6A2D05ACB243}"/>
              </a:ext>
            </a:extLst>
          </p:cNvPr>
          <p:cNvSpPr>
            <a:spLocks noGrp="1"/>
          </p:cNvSpPr>
          <p:nvPr>
            <p:ph type="body" sz="quarter" idx="20" hasCustomPrompt="1"/>
          </p:nvPr>
        </p:nvSpPr>
        <p:spPr>
          <a:xfrm>
            <a:off x="463549" y="8611736"/>
            <a:ext cx="6665670" cy="957319"/>
          </a:xfrm>
        </p:spPr>
        <p:txBody>
          <a:bodyPr>
            <a:normAutofit/>
          </a:bodyPr>
          <a:lstStyle>
            <a:lvl1pPr marL="0" indent="0">
              <a:buNone/>
              <a:defRPr sz="1400">
                <a:solidFill>
                  <a:schemeClr val="bg1"/>
                </a:solidFill>
              </a:defRPr>
            </a:lvl1pPr>
          </a:lstStyle>
          <a:p>
            <a:pPr lvl="0"/>
            <a:r>
              <a:rPr lang="en-US"/>
              <a:t>Lorem Ipsum</a:t>
            </a:r>
          </a:p>
        </p:txBody>
      </p:sp>
      <p:sp>
        <p:nvSpPr>
          <p:cNvPr id="9" name="Text Placeholder 18">
            <a:extLst>
              <a:ext uri="{FF2B5EF4-FFF2-40B4-BE49-F238E27FC236}">
                <a16:creationId xmlns:a16="http://schemas.microsoft.com/office/drawing/2014/main" id="{1D06878D-BB6C-B53A-4103-4A87A281CEFD}"/>
              </a:ext>
            </a:extLst>
          </p:cNvPr>
          <p:cNvSpPr>
            <a:spLocks noGrp="1"/>
          </p:cNvSpPr>
          <p:nvPr>
            <p:ph type="body" sz="quarter" idx="21" hasCustomPrompt="1"/>
          </p:nvPr>
        </p:nvSpPr>
        <p:spPr>
          <a:xfrm>
            <a:off x="463548" y="1540364"/>
            <a:ext cx="3575052" cy="6116030"/>
          </a:xfrm>
        </p:spPr>
        <p:txBody>
          <a:bodyPr>
            <a:normAutofit/>
          </a:bodyPr>
          <a:lstStyle>
            <a:lvl1pPr marL="0" indent="0">
              <a:buNone/>
              <a:defRPr sz="1400"/>
            </a:lvl1pPr>
          </a:lstStyle>
          <a:p>
            <a:pPr lvl="0"/>
            <a:r>
              <a:rPr lang="en-US"/>
              <a:t>Lorem Ipsum</a:t>
            </a:r>
          </a:p>
        </p:txBody>
      </p:sp>
      <p:pic>
        <p:nvPicPr>
          <p:cNvPr id="12" name="Picture 11">
            <a:extLst>
              <a:ext uri="{FF2B5EF4-FFF2-40B4-BE49-F238E27FC236}">
                <a16:creationId xmlns:a16="http://schemas.microsoft.com/office/drawing/2014/main" id="{67989B44-CDF9-9DD0-A635-02938D7DB14E}"/>
              </a:ext>
            </a:extLst>
          </p:cNvPr>
          <p:cNvPicPr>
            <a:picLocks noChangeAspect="1"/>
          </p:cNvPicPr>
          <p:nvPr userDrawn="1"/>
        </p:nvPicPr>
        <p:blipFill>
          <a:blip r:embed="rId2">
            <a:alphaModFix amt="20000"/>
          </a:blip>
          <a:stretch>
            <a:fillRect/>
          </a:stretch>
        </p:blipFill>
        <p:spPr>
          <a:xfrm rot="16200000">
            <a:off x="6121400" y="-589935"/>
            <a:ext cx="994988" cy="994988"/>
          </a:xfrm>
          <a:prstGeom prst="rect">
            <a:avLst/>
          </a:prstGeom>
        </p:spPr>
      </p:pic>
      <p:pic>
        <p:nvPicPr>
          <p:cNvPr id="13" name="Picture 12">
            <a:extLst>
              <a:ext uri="{FF2B5EF4-FFF2-40B4-BE49-F238E27FC236}">
                <a16:creationId xmlns:a16="http://schemas.microsoft.com/office/drawing/2014/main" id="{5F19B8B7-E58E-AA8A-282F-1FC6B0E3310D}"/>
              </a:ext>
            </a:extLst>
          </p:cNvPr>
          <p:cNvPicPr>
            <a:picLocks noChangeAspect="1"/>
          </p:cNvPicPr>
          <p:nvPr userDrawn="1"/>
        </p:nvPicPr>
        <p:blipFill>
          <a:blip r:embed="rId2">
            <a:alphaModFix amt="20000"/>
          </a:blip>
          <a:stretch>
            <a:fillRect/>
          </a:stretch>
        </p:blipFill>
        <p:spPr>
          <a:xfrm rot="10800000">
            <a:off x="6704801" y="436195"/>
            <a:ext cx="994988" cy="994988"/>
          </a:xfrm>
          <a:prstGeom prst="rect">
            <a:avLst/>
          </a:prstGeom>
        </p:spPr>
      </p:pic>
      <p:sp>
        <p:nvSpPr>
          <p:cNvPr id="2" name="Content Placeholder 5">
            <a:extLst>
              <a:ext uri="{FF2B5EF4-FFF2-40B4-BE49-F238E27FC236}">
                <a16:creationId xmlns:a16="http://schemas.microsoft.com/office/drawing/2014/main" id="{6790632C-C23B-93A1-E891-ED7D8B00D4A9}"/>
              </a:ext>
            </a:extLst>
          </p:cNvPr>
          <p:cNvSpPr>
            <a:spLocks noGrp="1"/>
          </p:cNvSpPr>
          <p:nvPr>
            <p:ph sz="quarter" idx="26" hasCustomPrompt="1"/>
          </p:nvPr>
        </p:nvSpPr>
        <p:spPr>
          <a:xfrm>
            <a:off x="4272632" y="1595183"/>
            <a:ext cx="2856588" cy="2198895"/>
          </a:xfrm>
        </p:spPr>
        <p:txBody>
          <a:bodyPr/>
          <a:lstStyle>
            <a:lvl1pPr>
              <a:defRPr/>
            </a:lvl1pPr>
          </a:lstStyle>
          <a:p>
            <a:pPr lvl="0"/>
            <a:r>
              <a:rPr lang="en-US"/>
              <a:t>Click to add image</a:t>
            </a:r>
            <a:endParaRPr lang="en-GB"/>
          </a:p>
        </p:txBody>
      </p:sp>
      <p:pic>
        <p:nvPicPr>
          <p:cNvPr id="3" name="Picture 2">
            <a:extLst>
              <a:ext uri="{FF2B5EF4-FFF2-40B4-BE49-F238E27FC236}">
                <a16:creationId xmlns:a16="http://schemas.microsoft.com/office/drawing/2014/main" id="{6471AFDB-7941-C58E-507B-60F8CC0AA549}"/>
              </a:ext>
            </a:extLst>
          </p:cNvPr>
          <p:cNvPicPr>
            <a:picLocks noChangeAspect="1"/>
          </p:cNvPicPr>
          <p:nvPr userDrawn="1"/>
        </p:nvPicPr>
        <p:blipFill>
          <a:blip r:embed="rId3"/>
          <a:srcRect/>
          <a:stretch/>
        </p:blipFill>
        <p:spPr>
          <a:xfrm>
            <a:off x="67224" y="9363574"/>
            <a:ext cx="2705107" cy="1337078"/>
          </a:xfrm>
          <a:prstGeom prst="rect">
            <a:avLst/>
          </a:prstGeom>
        </p:spPr>
      </p:pic>
      <p:sp>
        <p:nvSpPr>
          <p:cNvPr id="10" name="Text Placeholder 18">
            <a:extLst>
              <a:ext uri="{FF2B5EF4-FFF2-40B4-BE49-F238E27FC236}">
                <a16:creationId xmlns:a16="http://schemas.microsoft.com/office/drawing/2014/main" id="{9645A5B5-5CC1-53D4-1FC4-CE31722D48FF}"/>
              </a:ext>
            </a:extLst>
          </p:cNvPr>
          <p:cNvSpPr>
            <a:spLocks noGrp="1"/>
          </p:cNvSpPr>
          <p:nvPr>
            <p:ph type="body" sz="quarter" idx="27" hasCustomPrompt="1"/>
          </p:nvPr>
        </p:nvSpPr>
        <p:spPr>
          <a:xfrm>
            <a:off x="4257847" y="3903259"/>
            <a:ext cx="2871372" cy="3753135"/>
          </a:xfrm>
        </p:spPr>
        <p:txBody>
          <a:bodyPr>
            <a:normAutofit/>
          </a:bodyPr>
          <a:lstStyle>
            <a:lvl1pPr marL="0" indent="0">
              <a:buNone/>
              <a:defRPr sz="1400"/>
            </a:lvl1pPr>
          </a:lstStyle>
          <a:p>
            <a:pPr lvl="0"/>
            <a:r>
              <a:rPr lang="en-US"/>
              <a:t>Lorem Ipsum</a:t>
            </a:r>
          </a:p>
        </p:txBody>
      </p:sp>
    </p:spTree>
    <p:extLst>
      <p:ext uri="{BB962C8B-B14F-4D97-AF65-F5344CB8AC3E}">
        <p14:creationId xmlns:p14="http://schemas.microsoft.com/office/powerpoint/2010/main" val="3513653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8CB39FE6-CDC3-834E-85DA-BD76A271123A}" type="datetimeFigureOut">
              <a:rPr lang="en-US" smtClean="0"/>
              <a:t>5/19/2026</a:t>
            </a:fld>
            <a:endParaRPr lang="en-US"/>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08268345-3099-C04D-A6C5-A9FA67F0F7B3}" type="slidenum">
              <a:rPr lang="en-US" smtClean="0"/>
              <a:t>‹#›</a:t>
            </a:fld>
            <a:endParaRPr lang="en-US"/>
          </a:p>
        </p:txBody>
      </p:sp>
    </p:spTree>
    <p:extLst>
      <p:ext uri="{BB962C8B-B14F-4D97-AF65-F5344CB8AC3E}">
        <p14:creationId xmlns:p14="http://schemas.microsoft.com/office/powerpoint/2010/main" val="8481788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3" r:id="rId4"/>
    <p:sldLayoutId id="2147483664" r:id="rId5"/>
    <p:sldLayoutId id="2147483665" r:id="rId6"/>
    <p:sldLayoutId id="2147483666" r:id="rId7"/>
    <p:sldLayoutId id="2147483667" r:id="rId8"/>
    <p:sldLayoutId id="2147483668" r:id="rId9"/>
    <p:sldLayoutId id="2147483669" r:id="rId10"/>
    <p:sldLayoutId id="2147483674" r:id="rId11"/>
    <p:sldLayoutId id="2147483675" r:id="rId12"/>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mailto:Andrew.Steventon@warwickshire.police.uk" TargetMode="External"/><Relationship Id="rId3" Type="http://schemas.openxmlformats.org/officeDocument/2006/relationships/hyperlink" Target="mailto:Jessica.Charlesworth@warwickshire.police.uk" TargetMode="External"/><Relationship Id="rId7" Type="http://schemas.openxmlformats.org/officeDocument/2006/relationships/hyperlink" Target="mailto:Daniel.Boxx@warwickshire.police.uk" TargetMode="External"/><Relationship Id="rId12" Type="http://schemas.openxmlformats.org/officeDocument/2006/relationships/image" Target="../media/image10.jpg"/><Relationship Id="rId2" Type="http://schemas.openxmlformats.org/officeDocument/2006/relationships/hyperlink" Target="mailto:Ruth.Day@Warwickshire.police.uk" TargetMode="External"/><Relationship Id="rId1" Type="http://schemas.openxmlformats.org/officeDocument/2006/relationships/slideLayout" Target="../slideLayouts/slideLayout2.xml"/><Relationship Id="rId6" Type="http://schemas.openxmlformats.org/officeDocument/2006/relationships/hyperlink" Target="mailto:Rebecca.Bailey@warwickshire.police.uk" TargetMode="External"/><Relationship Id="rId11" Type="http://schemas.openxmlformats.org/officeDocument/2006/relationships/image" Target="../media/image9.jpeg"/><Relationship Id="rId5" Type="http://schemas.openxmlformats.org/officeDocument/2006/relationships/hyperlink" Target="mailto:Daniel.Willetts@Warwickshire.police.uk" TargetMode="External"/><Relationship Id="rId10" Type="http://schemas.openxmlformats.org/officeDocument/2006/relationships/hyperlink" Target="http://www.warwickshire.police.uk/" TargetMode="External"/><Relationship Id="rId4" Type="http://schemas.openxmlformats.org/officeDocument/2006/relationships/hyperlink" Target="mailto:James.Trotter@warwickshire.police.uk" TargetMode="External"/><Relationship Id="rId9" Type="http://schemas.openxmlformats.org/officeDocument/2006/relationships/hyperlink" Target="mailto:Jacob.Tyler@warwickshire.police.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6.xml"/><Relationship Id="rId4" Type="http://schemas.openxmlformats.org/officeDocument/2006/relationships/hyperlink" Target="mailto:Jessica.Charlesworth@warwickshire.police.u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B9574A35-6BA2-A776-8FD0-7C6E94DF1E14}"/>
              </a:ext>
            </a:extLst>
          </p:cNvPr>
          <p:cNvSpPr>
            <a:spLocks noGrp="1"/>
          </p:cNvSpPr>
          <p:nvPr>
            <p:ph type="body" sz="quarter" idx="18"/>
          </p:nvPr>
        </p:nvSpPr>
        <p:spPr/>
        <p:txBody>
          <a:bodyPr>
            <a:normAutofit fontScale="92500" lnSpcReduction="10000"/>
          </a:bodyPr>
          <a:lstStyle/>
          <a:p>
            <a:r>
              <a:rPr lang="en-GB" dirty="0"/>
              <a:t>Warwickshire </a:t>
            </a:r>
          </a:p>
          <a:p>
            <a:r>
              <a:rPr lang="en-GB" dirty="0"/>
              <a:t>Rural Crime Team	</a:t>
            </a:r>
          </a:p>
        </p:txBody>
      </p:sp>
      <p:sp>
        <p:nvSpPr>
          <p:cNvPr id="9" name="Subtitle 8">
            <a:extLst>
              <a:ext uri="{FF2B5EF4-FFF2-40B4-BE49-F238E27FC236}">
                <a16:creationId xmlns:a16="http://schemas.microsoft.com/office/drawing/2014/main" id="{D14CF106-36B0-62E6-23B7-05A9CA542E9A}"/>
              </a:ext>
            </a:extLst>
          </p:cNvPr>
          <p:cNvSpPr>
            <a:spLocks noGrp="1"/>
          </p:cNvSpPr>
          <p:nvPr>
            <p:ph type="subTitle" idx="13"/>
          </p:nvPr>
        </p:nvSpPr>
        <p:spPr/>
        <p:txBody>
          <a:bodyPr/>
          <a:lstStyle/>
          <a:p>
            <a:r>
              <a:rPr lang="en-GB" dirty="0"/>
              <a:t>Spring 2026</a:t>
            </a:r>
          </a:p>
        </p:txBody>
      </p:sp>
    </p:spTree>
    <p:extLst>
      <p:ext uri="{BB962C8B-B14F-4D97-AF65-F5344CB8AC3E}">
        <p14:creationId xmlns:p14="http://schemas.microsoft.com/office/powerpoint/2010/main" val="906558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E5A18EA-508A-802F-B171-60F3D68CCF92}"/>
              </a:ext>
            </a:extLst>
          </p:cNvPr>
          <p:cNvSpPr>
            <a:spLocks noGrp="1"/>
          </p:cNvSpPr>
          <p:nvPr>
            <p:ph type="body" sz="quarter" idx="16"/>
          </p:nvPr>
        </p:nvSpPr>
        <p:spPr>
          <a:xfrm>
            <a:off x="109110" y="1778000"/>
            <a:ext cx="4171278" cy="7851775"/>
          </a:xfrm>
        </p:spPr>
        <p:txBody>
          <a:bodyPr>
            <a:normAutofit/>
          </a:bodyPr>
          <a:lstStyle/>
          <a:p>
            <a:r>
              <a:rPr lang="en-GB" b="1" u="sng" dirty="0"/>
              <a:t>Rural Crime Team Contacts</a:t>
            </a:r>
            <a:endParaRPr lang="en-GB" dirty="0"/>
          </a:p>
          <a:p>
            <a:endParaRPr lang="en-GB" b="1" dirty="0"/>
          </a:p>
          <a:p>
            <a:r>
              <a:rPr lang="en-GB" b="1" dirty="0"/>
              <a:t>Countywide</a:t>
            </a:r>
          </a:p>
          <a:p>
            <a:r>
              <a:rPr lang="en-GB" dirty="0"/>
              <a:t>PS 1452 Ruth Day 07557014035 </a:t>
            </a:r>
            <a:r>
              <a:rPr lang="en-GB" dirty="0">
                <a:hlinkClick r:id="rId2"/>
              </a:rPr>
              <a:t>Ruth.Day@Warwickshire.police.uk</a:t>
            </a:r>
            <a:endParaRPr lang="en-GB" dirty="0"/>
          </a:p>
          <a:p>
            <a:r>
              <a:rPr lang="en-GB" dirty="0"/>
              <a:t>PCSO 6241 Jess Charlesworth 07870155300 </a:t>
            </a:r>
            <a:r>
              <a:rPr lang="en-GB" dirty="0">
                <a:hlinkClick r:id="rId3"/>
              </a:rPr>
              <a:t>Jessica.Charlesworth@warwickshire.police.uk</a:t>
            </a:r>
            <a:endParaRPr lang="en-GB" dirty="0"/>
          </a:p>
          <a:p>
            <a:endParaRPr lang="en-GB" dirty="0"/>
          </a:p>
          <a:p>
            <a:r>
              <a:rPr lang="en-GB" b="1" dirty="0"/>
              <a:t>North Warwickshire</a:t>
            </a:r>
            <a:endParaRPr lang="en-GB" dirty="0"/>
          </a:p>
          <a:p>
            <a:r>
              <a:rPr lang="en-GB" dirty="0"/>
              <a:t>PC 2225 Jimmy Trotter 07815009355 </a:t>
            </a:r>
            <a:r>
              <a:rPr lang="en-GB" dirty="0">
                <a:hlinkClick r:id="rId4"/>
              </a:rPr>
              <a:t>James.Trotter@warwickshire.police.uk</a:t>
            </a:r>
            <a:endParaRPr lang="en-GB" dirty="0"/>
          </a:p>
          <a:p>
            <a:r>
              <a:rPr lang="en-GB" dirty="0"/>
              <a:t>PC 2251 Dan Willetts 07814214410 </a:t>
            </a:r>
            <a:r>
              <a:rPr lang="en-GB" dirty="0">
                <a:hlinkClick r:id="rId5"/>
              </a:rPr>
              <a:t>Daniel.Willetts@Warwickshire.police.uk</a:t>
            </a:r>
            <a:endParaRPr lang="en-GB" dirty="0"/>
          </a:p>
          <a:p>
            <a:endParaRPr lang="en-GB" dirty="0"/>
          </a:p>
          <a:p>
            <a:r>
              <a:rPr lang="en-GB" b="1" dirty="0"/>
              <a:t>East Warwickshire</a:t>
            </a:r>
            <a:endParaRPr lang="en-GB" dirty="0"/>
          </a:p>
          <a:p>
            <a:r>
              <a:rPr lang="en-GB" dirty="0"/>
              <a:t>PC 1822 Rebecca Bailey 07890405980 </a:t>
            </a:r>
            <a:r>
              <a:rPr lang="en-GB" dirty="0">
                <a:hlinkClick r:id="rId6"/>
              </a:rPr>
              <a:t>Rebecca.Bailey@warwickshire.police.uk</a:t>
            </a:r>
            <a:endParaRPr lang="en-GB" dirty="0"/>
          </a:p>
          <a:p>
            <a:r>
              <a:rPr lang="en-GB" dirty="0"/>
              <a:t>PC1400 Dan Boxx 07970543975 </a:t>
            </a:r>
            <a:r>
              <a:rPr lang="en-GB" dirty="0">
                <a:hlinkClick r:id="rId7"/>
              </a:rPr>
              <a:t>Daniel.Boxx@warwickshire.police.uk</a:t>
            </a:r>
            <a:endParaRPr lang="en-GB" dirty="0"/>
          </a:p>
          <a:p>
            <a:endParaRPr lang="en-GB" dirty="0"/>
          </a:p>
          <a:p>
            <a:r>
              <a:rPr lang="en-GB" b="1" dirty="0"/>
              <a:t>South Warwickshire</a:t>
            </a:r>
            <a:endParaRPr lang="en-GB" dirty="0"/>
          </a:p>
          <a:p>
            <a:r>
              <a:rPr lang="en-GB" dirty="0"/>
              <a:t>Pc 1442 Andy Steventon 07557033186 </a:t>
            </a:r>
            <a:r>
              <a:rPr lang="en-GB" dirty="0">
                <a:hlinkClick r:id="rId8"/>
              </a:rPr>
              <a:t>Andrew.Steventon@warwickshire.police.uk</a:t>
            </a:r>
            <a:endParaRPr lang="en-GB" dirty="0"/>
          </a:p>
          <a:p>
            <a:r>
              <a:rPr lang="en-GB" dirty="0"/>
              <a:t>PC 1362 Jacob Tyler 07967303124 </a:t>
            </a:r>
            <a:r>
              <a:rPr lang="en-GB" dirty="0">
                <a:hlinkClick r:id="rId9"/>
              </a:rPr>
              <a:t>Jacob.Tyler@warwickshire.police.uk</a:t>
            </a: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5" name="Text Placeholder 4">
            <a:extLst>
              <a:ext uri="{FF2B5EF4-FFF2-40B4-BE49-F238E27FC236}">
                <a16:creationId xmlns:a16="http://schemas.microsoft.com/office/drawing/2014/main" id="{101399CD-CA7A-9E1E-B81B-C88CB6923178}"/>
              </a:ext>
            </a:extLst>
          </p:cNvPr>
          <p:cNvSpPr>
            <a:spLocks noGrp="1"/>
          </p:cNvSpPr>
          <p:nvPr>
            <p:ph type="body" sz="quarter" idx="19"/>
          </p:nvPr>
        </p:nvSpPr>
        <p:spPr>
          <a:xfrm>
            <a:off x="3891280" y="3342639"/>
            <a:ext cx="3484879" cy="2454003"/>
          </a:xfrm>
        </p:spPr>
        <p:txBody>
          <a:bodyPr>
            <a:normAutofit/>
          </a:bodyPr>
          <a:lstStyle/>
          <a:p>
            <a:r>
              <a:rPr lang="en-GB" sz="1600" b="1" dirty="0"/>
              <a:t>Please report all incidents via 101/ </a:t>
            </a:r>
            <a:r>
              <a:rPr lang="en-GB" sz="1600" b="1" dirty="0">
                <a:hlinkClick r:id="rId10"/>
              </a:rPr>
              <a:t>www.warwickshire.police.uk</a:t>
            </a:r>
            <a:r>
              <a:rPr lang="en-GB" sz="1600" b="1" dirty="0"/>
              <a:t> and 999 always in an emergency.</a:t>
            </a:r>
          </a:p>
          <a:p>
            <a:endParaRPr lang="en-GB" sz="1600" dirty="0"/>
          </a:p>
          <a:p>
            <a:r>
              <a:rPr lang="en-GB" sz="1600" dirty="0"/>
              <a:t>You can follow further news from the Team on Facebook under:</a:t>
            </a:r>
          </a:p>
          <a:p>
            <a:r>
              <a:rPr lang="en-GB" sz="1600" dirty="0"/>
              <a:t> </a:t>
            </a:r>
            <a:r>
              <a:rPr lang="en-GB" b="1" dirty="0"/>
              <a:t>Warwickshire Rural Crime Team</a:t>
            </a:r>
            <a:endParaRPr lang="en-GB" sz="1600" dirty="0"/>
          </a:p>
        </p:txBody>
      </p:sp>
      <p:pic>
        <p:nvPicPr>
          <p:cNvPr id="2050" name="Picture 2">
            <a:extLst>
              <a:ext uri="{FF2B5EF4-FFF2-40B4-BE49-F238E27FC236}">
                <a16:creationId xmlns:a16="http://schemas.microsoft.com/office/drawing/2014/main" id="{E7F39369-BB11-D38B-7C8E-BC2131593601}"/>
              </a:ext>
            </a:extLst>
          </p:cNvPr>
          <p:cNvPicPr>
            <a:picLocks noGrp="1" noChangeAspect="1" noChangeArrowheads="1"/>
          </p:cNvPicPr>
          <p:nvPr>
            <p:ph sz="quarter" idx="21"/>
          </p:nvPr>
        </p:nvPicPr>
        <p:blipFill>
          <a:blip r:embed="rId11">
            <a:extLst>
              <a:ext uri="{28A0092B-C50C-407E-A947-70E740481C1C}">
                <a14:useLocalDpi xmlns:a14="http://schemas.microsoft.com/office/drawing/2010/main" val="0"/>
              </a:ext>
            </a:extLst>
          </a:blip>
          <a:srcRect/>
          <a:stretch>
            <a:fillRect/>
          </a:stretch>
        </p:blipFill>
        <p:spPr bwMode="auto">
          <a:xfrm>
            <a:off x="4280389" y="835374"/>
            <a:ext cx="3014418" cy="22608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015EB33-6BAA-5144-5E6D-73F6FEF12050}"/>
              </a:ext>
            </a:extLst>
          </p:cNvPr>
          <p:cNvPicPr>
            <a:picLocks noChangeAspect="1"/>
          </p:cNvPicPr>
          <p:nvPr/>
        </p:nvPicPr>
        <p:blipFill>
          <a:blip r:embed="rId12"/>
          <a:stretch>
            <a:fillRect/>
          </a:stretch>
        </p:blipFill>
        <p:spPr>
          <a:xfrm>
            <a:off x="4158823" y="7197511"/>
            <a:ext cx="3014418" cy="2260813"/>
          </a:xfrm>
          <a:prstGeom prst="rect">
            <a:avLst/>
          </a:prstGeom>
        </p:spPr>
      </p:pic>
      <p:sp>
        <p:nvSpPr>
          <p:cNvPr id="2" name="Text Placeholder 1">
            <a:extLst>
              <a:ext uri="{FF2B5EF4-FFF2-40B4-BE49-F238E27FC236}">
                <a16:creationId xmlns:a16="http://schemas.microsoft.com/office/drawing/2014/main" id="{55B31528-346A-A743-4D82-A78CAC56DF12}"/>
              </a:ext>
            </a:extLst>
          </p:cNvPr>
          <p:cNvSpPr>
            <a:spLocks noGrp="1"/>
          </p:cNvSpPr>
          <p:nvPr>
            <p:ph type="body" sz="quarter" idx="18"/>
          </p:nvPr>
        </p:nvSpPr>
        <p:spPr>
          <a:xfrm>
            <a:off x="0" y="0"/>
            <a:ext cx="4171279" cy="2030181"/>
          </a:xfrm>
        </p:spPr>
        <p:txBody>
          <a:bodyPr/>
          <a:lstStyle/>
          <a:p>
            <a:pPr algn="ctr"/>
            <a:r>
              <a:rPr lang="en-GB" dirty="0">
                <a:solidFill>
                  <a:schemeClr val="tx1"/>
                </a:solidFill>
              </a:rPr>
              <a:t>Warwickshire Rural Crime Team</a:t>
            </a:r>
          </a:p>
          <a:p>
            <a:pPr algn="ctr"/>
            <a:endParaRPr lang="en-GB" dirty="0"/>
          </a:p>
        </p:txBody>
      </p:sp>
    </p:spTree>
    <p:extLst>
      <p:ext uri="{BB962C8B-B14F-4D97-AF65-F5344CB8AC3E}">
        <p14:creationId xmlns:p14="http://schemas.microsoft.com/office/powerpoint/2010/main" val="2250700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8522D992-27F4-9347-CE94-15518F28BF39}"/>
              </a:ext>
            </a:extLst>
          </p:cNvPr>
          <p:cNvSpPr>
            <a:spLocks noGrp="1"/>
          </p:cNvSpPr>
          <p:nvPr>
            <p:ph type="body" sz="quarter" idx="20"/>
          </p:nvPr>
        </p:nvSpPr>
        <p:spPr>
          <a:xfrm>
            <a:off x="246460" y="4100113"/>
            <a:ext cx="3909370" cy="3011936"/>
          </a:xfrm>
        </p:spPr>
        <p:txBody>
          <a:bodyPr/>
          <a:lstStyle/>
          <a:p>
            <a:r>
              <a:rPr lang="en-GB" dirty="0"/>
              <a:t>Colleagues from the Alcester Safer Neighbourhood Team (SNT) made us aware of concerns raised by members of the public regarding anti-social behaviour involving off-road motorbikes in </a:t>
            </a:r>
            <a:r>
              <a:rPr lang="en-GB" dirty="0" err="1"/>
              <a:t>Oversley</a:t>
            </a:r>
            <a:r>
              <a:rPr lang="en-GB" dirty="0"/>
              <a:t> Woods and surrounding areas.</a:t>
            </a:r>
          </a:p>
          <a:p>
            <a:r>
              <a:rPr lang="en-GB" dirty="0" err="1"/>
              <a:t>Oversley</a:t>
            </a:r>
            <a:r>
              <a:rPr lang="en-GB" dirty="0"/>
              <a:t> Woods is a notable area of ancient woodland, with this, in mind, RCT officers attended the location the same day. It didn’t take long before three off-road motorbikes were located riding within the woods and across nearby farmland. Officers attempted to engage with the riders; however, they chose not to stop.</a:t>
            </a:r>
          </a:p>
          <a:p>
            <a:endParaRPr lang="en-GB" dirty="0"/>
          </a:p>
        </p:txBody>
      </p:sp>
      <p:sp>
        <p:nvSpPr>
          <p:cNvPr id="12" name="Text Placeholder 11">
            <a:extLst>
              <a:ext uri="{FF2B5EF4-FFF2-40B4-BE49-F238E27FC236}">
                <a16:creationId xmlns:a16="http://schemas.microsoft.com/office/drawing/2014/main" id="{38042020-6180-5A58-C836-98066D5EEDE3}"/>
              </a:ext>
            </a:extLst>
          </p:cNvPr>
          <p:cNvSpPr>
            <a:spLocks noGrp="1"/>
          </p:cNvSpPr>
          <p:nvPr>
            <p:ph type="body" sz="quarter" idx="21"/>
          </p:nvPr>
        </p:nvSpPr>
        <p:spPr>
          <a:xfrm>
            <a:off x="213949" y="1410768"/>
            <a:ext cx="4184075" cy="2270525"/>
          </a:xfrm>
        </p:spPr>
        <p:txBody>
          <a:bodyPr>
            <a:normAutofit fontScale="77500" lnSpcReduction="20000"/>
          </a:bodyPr>
          <a:lstStyle/>
          <a:p>
            <a:r>
              <a:rPr lang="en-GB" sz="1800" dirty="0"/>
              <a:t>After being reported stolen, this 3-tonne dumper thought it had found the perfect hiding spot deep in some woodland near Kenilworth. Unfortunately for the thief, they forgot one important detail… it was being tracked .</a:t>
            </a:r>
          </a:p>
          <a:p>
            <a:endParaRPr lang="en-GB" sz="1800" dirty="0"/>
          </a:p>
          <a:p>
            <a:r>
              <a:rPr lang="en-GB" sz="1800" dirty="0"/>
              <a:t>Thanks to </a:t>
            </a:r>
            <a:r>
              <a:rPr lang="en-GB" sz="1800" dirty="0" err="1"/>
              <a:t>CanTrack</a:t>
            </a:r>
            <a:r>
              <a:rPr lang="en-GB" sz="1800" dirty="0"/>
              <a:t> Global Ltd tracker, officers from the RCT were able to locate and recover the dumper in under 24 hours from the time it was stolen.</a:t>
            </a:r>
            <a:br>
              <a:rPr lang="en-GB" sz="1800" dirty="0"/>
            </a:br>
            <a:br>
              <a:rPr lang="en-GB" sz="1800" dirty="0"/>
            </a:br>
            <a:r>
              <a:rPr lang="en-GB" sz="1800" dirty="0"/>
              <a:t>We’re delighted to have reunited it with the rightful owner.</a:t>
            </a:r>
          </a:p>
          <a:p>
            <a:endParaRPr lang="en-GB" dirty="0"/>
          </a:p>
        </p:txBody>
      </p:sp>
      <p:sp>
        <p:nvSpPr>
          <p:cNvPr id="13" name="Text Placeholder 12">
            <a:extLst>
              <a:ext uri="{FF2B5EF4-FFF2-40B4-BE49-F238E27FC236}">
                <a16:creationId xmlns:a16="http://schemas.microsoft.com/office/drawing/2014/main" id="{1EC22F80-D138-88A3-C8D3-BF1C05BE6127}"/>
              </a:ext>
            </a:extLst>
          </p:cNvPr>
          <p:cNvSpPr>
            <a:spLocks noGrp="1"/>
          </p:cNvSpPr>
          <p:nvPr>
            <p:ph type="body" sz="quarter" idx="22"/>
          </p:nvPr>
        </p:nvSpPr>
        <p:spPr>
          <a:xfrm>
            <a:off x="246460" y="41023"/>
            <a:ext cx="2853088" cy="970326"/>
          </a:xfrm>
        </p:spPr>
        <p:txBody>
          <a:bodyPr>
            <a:normAutofit fontScale="70000" lnSpcReduction="20000"/>
          </a:bodyPr>
          <a:lstStyle/>
          <a:p>
            <a:r>
              <a:rPr lang="en-GB" dirty="0"/>
              <a:t>Vehicles and Plant Machinery</a:t>
            </a:r>
          </a:p>
        </p:txBody>
      </p:sp>
      <p:pic>
        <p:nvPicPr>
          <p:cNvPr id="17" name="Picture 2" descr="May be an image of jeep, all-terrain vehicle and text">
            <a:extLst>
              <a:ext uri="{FF2B5EF4-FFF2-40B4-BE49-F238E27FC236}">
                <a16:creationId xmlns:a16="http://schemas.microsoft.com/office/drawing/2014/main" id="{23BE5AA6-822B-41DA-006E-356FB29EACBF}"/>
              </a:ext>
            </a:extLst>
          </p:cNvPr>
          <p:cNvPicPr>
            <a:picLocks noGrp="1" noChangeAspect="1" noChangeArrowheads="1"/>
          </p:cNvPicPr>
          <p:nvPr>
            <p:ph sz="quarter" idx="24"/>
          </p:nvPr>
        </p:nvPicPr>
        <p:blipFill>
          <a:blip r:embed="rId2">
            <a:extLst>
              <a:ext uri="{28A0092B-C50C-407E-A947-70E740481C1C}">
                <a14:useLocalDpi xmlns:a14="http://schemas.microsoft.com/office/drawing/2010/main" val="0"/>
              </a:ext>
            </a:extLst>
          </a:blip>
          <a:srcRect/>
          <a:stretch>
            <a:fillRect/>
          </a:stretch>
        </p:blipFill>
        <p:spPr bwMode="auto">
          <a:xfrm>
            <a:off x="4398024" y="1327633"/>
            <a:ext cx="2993383" cy="157415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May be an image of motorcycle, dirt bike and text that says &quot;WARWICKSHIRE RURAL CRIME TEAM GRS Recovery 3 BIKES SEIZED FOLLOWING ASB IN OVERSLEY WOODS 24-hourLight 4-hour O de&quot;">
            <a:extLst>
              <a:ext uri="{FF2B5EF4-FFF2-40B4-BE49-F238E27FC236}">
                <a16:creationId xmlns:a16="http://schemas.microsoft.com/office/drawing/2014/main" id="{01944F55-6E20-1AA6-381E-CF9369B50C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8340" y="4409955"/>
            <a:ext cx="3203067" cy="180172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E300D86A-05A1-207C-4198-00AD683DEC10}"/>
              </a:ext>
            </a:extLst>
          </p:cNvPr>
          <p:cNvSpPr txBox="1"/>
          <p:nvPr/>
        </p:nvSpPr>
        <p:spPr>
          <a:xfrm>
            <a:off x="213949" y="7010519"/>
            <a:ext cx="7345726" cy="3323987"/>
          </a:xfrm>
          <a:prstGeom prst="rect">
            <a:avLst/>
          </a:prstGeom>
          <a:noFill/>
        </p:spPr>
        <p:txBody>
          <a:bodyPr wrap="square" rtlCol="0">
            <a:spAutoFit/>
          </a:bodyPr>
          <a:lstStyle/>
          <a:p>
            <a:r>
              <a:rPr lang="en-GB" sz="1400" dirty="0"/>
              <a:t>Working alongside colleagues from Stratford Patrol A Shift, the three riders were located nearby shortly afterwards. All three bikes were seized, and the riders have been dealt with for the offences identified. Areas such as </a:t>
            </a:r>
            <a:r>
              <a:rPr lang="en-GB" sz="1400" dirty="0" err="1"/>
              <a:t>Oversley</a:t>
            </a:r>
            <a:r>
              <a:rPr lang="en-GB" sz="1400" dirty="0"/>
              <a:t> Woods are protected for a reason—both for wildlife and for the safety and enjoyment of everyone who uses them.</a:t>
            </a:r>
          </a:p>
          <a:p>
            <a:endParaRPr lang="en-GB" sz="1400" dirty="0"/>
          </a:p>
          <a:p>
            <a:r>
              <a:rPr lang="en-GB" sz="1400" dirty="0"/>
              <a:t>We recognise that many riders enjoy off-road biking responsibly and within the law. Unfortunately, it is the actions of a small minority that risk damaging the reputation of the wider riding community.</a:t>
            </a:r>
          </a:p>
          <a:p>
            <a:endParaRPr lang="en-GB" sz="1400" dirty="0"/>
          </a:p>
          <a:p>
            <a:r>
              <a:rPr lang="en-GB" sz="1400" dirty="0"/>
              <a:t>We will continue to act on information provided and will use all resources available to us—including drones, 4x4 vehicles, and if appropriate our own off-road bikes—to address illegal activity in our rural spaces.</a:t>
            </a:r>
          </a:p>
          <a:p>
            <a:endParaRPr lang="en-GB" sz="1400" dirty="0"/>
          </a:p>
          <a:p>
            <a:r>
              <a:rPr lang="en-GB" sz="1400" dirty="0"/>
              <a:t>If you have concerns or information, please report it to us via 101/www.warwickshire.police.uk and always 999 in an emergency.</a:t>
            </a:r>
          </a:p>
        </p:txBody>
      </p:sp>
      <p:cxnSp>
        <p:nvCxnSpPr>
          <p:cNvPr id="25" name="Straight Connector 24">
            <a:extLst>
              <a:ext uri="{FF2B5EF4-FFF2-40B4-BE49-F238E27FC236}">
                <a16:creationId xmlns:a16="http://schemas.microsoft.com/office/drawing/2014/main" id="{55133D45-3DE1-6D15-D145-FE3E12753FD9}"/>
              </a:ext>
            </a:extLst>
          </p:cNvPr>
          <p:cNvCxnSpPr>
            <a:cxnSpLocks/>
          </p:cNvCxnSpPr>
          <p:nvPr/>
        </p:nvCxnSpPr>
        <p:spPr>
          <a:xfrm>
            <a:off x="127322" y="3808071"/>
            <a:ext cx="7264085"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8414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19E17DF-2CE9-8495-48EF-D7883581DE8D}"/>
              </a:ext>
            </a:extLst>
          </p:cNvPr>
          <p:cNvSpPr>
            <a:spLocks noGrp="1"/>
          </p:cNvSpPr>
          <p:nvPr>
            <p:ph type="body" sz="quarter" idx="18"/>
          </p:nvPr>
        </p:nvSpPr>
        <p:spPr>
          <a:xfrm>
            <a:off x="463549" y="357307"/>
            <a:ext cx="2853088" cy="642818"/>
          </a:xfrm>
        </p:spPr>
        <p:txBody>
          <a:bodyPr/>
          <a:lstStyle/>
          <a:p>
            <a:r>
              <a:rPr lang="en-GB"/>
              <a:t>Livestock</a:t>
            </a:r>
            <a:endParaRPr lang="en-GB" dirty="0"/>
          </a:p>
        </p:txBody>
      </p:sp>
      <p:sp>
        <p:nvSpPr>
          <p:cNvPr id="4" name="Text Placeholder 3">
            <a:extLst>
              <a:ext uri="{FF2B5EF4-FFF2-40B4-BE49-F238E27FC236}">
                <a16:creationId xmlns:a16="http://schemas.microsoft.com/office/drawing/2014/main" id="{4817969D-9325-DAB3-91D2-1431B90446F1}"/>
              </a:ext>
            </a:extLst>
          </p:cNvPr>
          <p:cNvSpPr>
            <a:spLocks noGrp="1"/>
          </p:cNvSpPr>
          <p:nvPr>
            <p:ph type="body" sz="quarter" idx="16"/>
          </p:nvPr>
        </p:nvSpPr>
        <p:spPr>
          <a:xfrm>
            <a:off x="417834" y="1228512"/>
            <a:ext cx="3101059" cy="4916056"/>
          </a:xfrm>
        </p:spPr>
        <p:txBody>
          <a:bodyPr>
            <a:noAutofit/>
          </a:bodyPr>
          <a:lstStyle/>
          <a:p>
            <a:r>
              <a:rPr lang="en-GB" dirty="0"/>
              <a:t>Over the last few weeks The Rural Crime Team have been out with different safer-neighbourhood teams, including Warwick Rural East, Rugby, Southam and Warwick Rural West in relation to Op Recall, which is a national initiative to raise awareness around livestock worrying.    </a:t>
            </a:r>
          </a:p>
          <a:p>
            <a:r>
              <a:rPr lang="en-GB" dirty="0"/>
              <a:t>We have been speaking with members of the public about the importance of keeping their dogs on a lead and under control around livestock. Thank you to the members of the community we spoke to. </a:t>
            </a:r>
          </a:p>
          <a:p>
            <a:r>
              <a:rPr lang="en-GB" b="1" dirty="0"/>
              <a:t>How can you help?</a:t>
            </a:r>
          </a:p>
          <a:p>
            <a:r>
              <a:rPr lang="en-GB" dirty="0"/>
              <a:t>Keep your dog on a lead and under close control.</a:t>
            </a:r>
          </a:p>
          <a:p>
            <a:pPr marL="285750" indent="-285750">
              <a:buFont typeface="Arial" panose="020B0604020202020204" pitchFamily="34" charset="0"/>
              <a:buChar char="•"/>
            </a:pPr>
            <a:r>
              <a:rPr lang="en-GB" dirty="0"/>
              <a:t>If you leave your dog outside on it's own, on your property, ensure that it is in a secure area and cannot escape.</a:t>
            </a:r>
          </a:p>
          <a:p>
            <a:pPr marL="285750" indent="-285750">
              <a:buFont typeface="Arial" panose="020B0604020202020204" pitchFamily="34" charset="0"/>
              <a:buChar char="•"/>
            </a:pPr>
            <a:r>
              <a:rPr lang="en-GB" dirty="0"/>
              <a:t>Do not go onto private land unless there is a public footpath or you have permission from the landowner.</a:t>
            </a:r>
          </a:p>
          <a:p>
            <a:pPr marL="285750" indent="-285750">
              <a:buFont typeface="Arial" panose="020B0604020202020204" pitchFamily="34" charset="0"/>
              <a:buChar char="•"/>
            </a:pPr>
            <a:r>
              <a:rPr lang="en-GB" dirty="0"/>
              <a:t>Stay on designated footpaths.</a:t>
            </a:r>
          </a:p>
          <a:p>
            <a:pPr marL="285750" indent="-285750">
              <a:buFont typeface="Arial" panose="020B0604020202020204" pitchFamily="34" charset="0"/>
              <a:buChar char="•"/>
            </a:pPr>
            <a:r>
              <a:rPr lang="en-GB" dirty="0"/>
              <a:t>If you're entering an area where there are other animals give them plenty of space.</a:t>
            </a:r>
          </a:p>
          <a:p>
            <a:pPr marL="285750" indent="-285750">
              <a:buFont typeface="Arial" panose="020B0604020202020204" pitchFamily="34" charset="0"/>
              <a:buChar char="•"/>
            </a:pPr>
            <a:r>
              <a:rPr lang="en-GB" dirty="0"/>
              <a:t>Make sure your details are on your dog's collar and it is microchipped, so that you can be reunited quickly if it is lost, plus it is a legal requirement.</a:t>
            </a:r>
          </a:p>
        </p:txBody>
      </p:sp>
      <p:sp>
        <p:nvSpPr>
          <p:cNvPr id="5" name="Text Placeholder 4">
            <a:extLst>
              <a:ext uri="{FF2B5EF4-FFF2-40B4-BE49-F238E27FC236}">
                <a16:creationId xmlns:a16="http://schemas.microsoft.com/office/drawing/2014/main" id="{D3EBF319-1F20-7E97-83AB-591AFF94B55C}"/>
              </a:ext>
            </a:extLst>
          </p:cNvPr>
          <p:cNvSpPr>
            <a:spLocks noGrp="1"/>
          </p:cNvSpPr>
          <p:nvPr>
            <p:ph type="body" sz="quarter" idx="19"/>
          </p:nvPr>
        </p:nvSpPr>
        <p:spPr>
          <a:xfrm>
            <a:off x="3779837" y="3557587"/>
            <a:ext cx="3535363" cy="2115494"/>
          </a:xfrm>
        </p:spPr>
        <p:txBody>
          <a:bodyPr>
            <a:normAutofit/>
          </a:bodyPr>
          <a:lstStyle/>
          <a:p>
            <a:endParaRPr lang="en-GB" dirty="0"/>
          </a:p>
          <a:p>
            <a:r>
              <a:rPr lang="en-GB" dirty="0"/>
              <a:t>If an incident occurs, please report it to police as soon as possible. Early reporting helps us secure evidence, identify the dogs involved and take the necessary action.</a:t>
            </a:r>
          </a:p>
          <a:p>
            <a:r>
              <a:rPr lang="en-GB" dirty="0"/>
              <a:t>Please report any incidents via 101/www.warwickshire.police.uk and always 999 in an emergency.</a:t>
            </a:r>
          </a:p>
          <a:p>
            <a:endParaRPr lang="en-GB" dirty="0"/>
          </a:p>
        </p:txBody>
      </p:sp>
      <p:sp>
        <p:nvSpPr>
          <p:cNvPr id="6" name="Text Placeholder 5">
            <a:extLst>
              <a:ext uri="{FF2B5EF4-FFF2-40B4-BE49-F238E27FC236}">
                <a16:creationId xmlns:a16="http://schemas.microsoft.com/office/drawing/2014/main" id="{212F4E76-0DAE-E3D0-5D60-A4B5FD86E011}"/>
              </a:ext>
            </a:extLst>
          </p:cNvPr>
          <p:cNvSpPr>
            <a:spLocks noGrp="1"/>
          </p:cNvSpPr>
          <p:nvPr>
            <p:ph type="body" sz="quarter" idx="20"/>
          </p:nvPr>
        </p:nvSpPr>
        <p:spPr>
          <a:xfrm>
            <a:off x="4028159" y="8675955"/>
            <a:ext cx="3287041" cy="1397943"/>
          </a:xfrm>
        </p:spPr>
        <p:txBody>
          <a:bodyPr>
            <a:normAutofit/>
          </a:bodyPr>
          <a:lstStyle/>
          <a:p>
            <a:r>
              <a:rPr lang="en-GB" dirty="0"/>
              <a:t>If you have livestock and would like a “Dog on Lead” sign then please email the team on:</a:t>
            </a:r>
          </a:p>
          <a:p>
            <a:r>
              <a:rPr lang="en-GB" dirty="0"/>
              <a:t>RuralCrimeTeam@warwickshire.police.uk.</a:t>
            </a:r>
          </a:p>
          <a:p>
            <a:endParaRPr lang="en-GB" dirty="0"/>
          </a:p>
        </p:txBody>
      </p:sp>
      <p:pic>
        <p:nvPicPr>
          <p:cNvPr id="22" name="Content Placeholder 21">
            <a:extLst>
              <a:ext uri="{FF2B5EF4-FFF2-40B4-BE49-F238E27FC236}">
                <a16:creationId xmlns:a16="http://schemas.microsoft.com/office/drawing/2014/main" id="{3FC67F04-2DF8-9E98-E95D-705425A21666}"/>
              </a:ext>
            </a:extLst>
          </p:cNvPr>
          <p:cNvPicPr>
            <a:picLocks noGrp="1" noChangeAspect="1"/>
          </p:cNvPicPr>
          <p:nvPr>
            <p:ph sz="quarter" idx="21"/>
          </p:nvPr>
        </p:nvPicPr>
        <p:blipFill rotWithShape="1">
          <a:blip r:embed="rId2"/>
          <a:srcRect t="12840"/>
          <a:stretch>
            <a:fillRect/>
          </a:stretch>
        </p:blipFill>
        <p:spPr bwMode="auto">
          <a:xfrm>
            <a:off x="4023108" y="146427"/>
            <a:ext cx="2935272" cy="341116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May be an image of text">
            <a:extLst>
              <a:ext uri="{FF2B5EF4-FFF2-40B4-BE49-F238E27FC236}">
                <a16:creationId xmlns:a16="http://schemas.microsoft.com/office/drawing/2014/main" id="{EC98B2F0-B2F2-ABEF-1226-E25B6C32A3E4}"/>
              </a:ext>
            </a:extLst>
          </p:cNvPr>
          <p:cNvPicPr>
            <a:picLocks noGrp="1" noChangeAspect="1" noChangeArrowheads="1"/>
          </p:cNvPicPr>
          <p:nvPr>
            <p:ph sz="quarter" idx="22"/>
          </p:nvPr>
        </p:nvPicPr>
        <p:blipFill>
          <a:blip r:embed="rId3">
            <a:extLst>
              <a:ext uri="{28A0092B-C50C-407E-A947-70E740481C1C}">
                <a14:useLocalDpi xmlns:a14="http://schemas.microsoft.com/office/drawing/2010/main" val="0"/>
              </a:ext>
            </a:extLst>
          </a:blip>
          <a:srcRect/>
          <a:stretch>
            <a:fillRect/>
          </a:stretch>
        </p:blipFill>
        <p:spPr bwMode="auto">
          <a:xfrm>
            <a:off x="4023108" y="6144568"/>
            <a:ext cx="3113682" cy="2335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483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EB9978C-31D9-6E38-2C27-10CCE9FFCAFC}"/>
              </a:ext>
            </a:extLst>
          </p:cNvPr>
          <p:cNvSpPr>
            <a:spLocks noGrp="1"/>
          </p:cNvSpPr>
          <p:nvPr>
            <p:ph type="body" sz="quarter" idx="18"/>
          </p:nvPr>
        </p:nvSpPr>
        <p:spPr>
          <a:xfrm>
            <a:off x="357139" y="31054"/>
            <a:ext cx="2853088" cy="898900"/>
          </a:xfrm>
        </p:spPr>
        <p:txBody>
          <a:bodyPr/>
          <a:lstStyle/>
          <a:p>
            <a:r>
              <a:rPr lang="en-GB" dirty="0"/>
              <a:t>Team News</a:t>
            </a:r>
          </a:p>
        </p:txBody>
      </p:sp>
      <p:sp>
        <p:nvSpPr>
          <p:cNvPr id="4" name="Text Placeholder 3">
            <a:extLst>
              <a:ext uri="{FF2B5EF4-FFF2-40B4-BE49-F238E27FC236}">
                <a16:creationId xmlns:a16="http://schemas.microsoft.com/office/drawing/2014/main" id="{A8FED0E6-6088-52CB-8CBE-560E3FCE34F4}"/>
              </a:ext>
            </a:extLst>
          </p:cNvPr>
          <p:cNvSpPr>
            <a:spLocks noGrp="1"/>
          </p:cNvSpPr>
          <p:nvPr>
            <p:ph type="body" sz="quarter" idx="16"/>
          </p:nvPr>
        </p:nvSpPr>
        <p:spPr>
          <a:xfrm>
            <a:off x="3684877" y="480503"/>
            <a:ext cx="3731407" cy="4352753"/>
          </a:xfrm>
        </p:spPr>
        <p:txBody>
          <a:bodyPr>
            <a:noAutofit/>
          </a:bodyPr>
          <a:lstStyle/>
          <a:p>
            <a:r>
              <a:rPr lang="en-GB" sz="1600" dirty="0"/>
              <a:t>We’d like to introduce PC Rebecca Bailey and PC Dan Boxx as the newest members of the Rural Crime Team.</a:t>
            </a:r>
            <a:br>
              <a:rPr lang="en-GB" sz="1600" dirty="0"/>
            </a:br>
            <a:br>
              <a:rPr lang="en-GB" sz="1600" dirty="0"/>
            </a:br>
            <a:r>
              <a:rPr lang="en-GB" sz="1600" dirty="0"/>
              <a:t>Both officers will be based at Rugby Police Station and will be covering the east of the county.</a:t>
            </a:r>
            <a:br>
              <a:rPr lang="en-GB" sz="1600" dirty="0"/>
            </a:br>
            <a:br>
              <a:rPr lang="en-GB" sz="1600" dirty="0"/>
            </a:br>
            <a:r>
              <a:rPr lang="en-GB" sz="1600" dirty="0"/>
              <a:t>They said:</a:t>
            </a:r>
            <a:br>
              <a:rPr lang="en-GB" sz="1600" dirty="0"/>
            </a:br>
            <a:br>
              <a:rPr lang="en-GB" sz="1600" dirty="0"/>
            </a:br>
            <a:r>
              <a:rPr lang="en-GB" sz="1600" dirty="0"/>
              <a:t>“We’d love to hear from rural communities, landowners and farmers about any concerns affecting the area.”</a:t>
            </a:r>
            <a:br>
              <a:rPr lang="en-GB" sz="1600" dirty="0"/>
            </a:br>
            <a:br>
              <a:rPr lang="en-GB" sz="1600" dirty="0"/>
            </a:br>
            <a:r>
              <a:rPr lang="en-GB" sz="1600" dirty="0"/>
              <a:t>“We’re looking forward to protecting our rural communities.”</a:t>
            </a:r>
          </a:p>
        </p:txBody>
      </p:sp>
      <p:sp>
        <p:nvSpPr>
          <p:cNvPr id="5" name="Text Placeholder 4">
            <a:extLst>
              <a:ext uri="{FF2B5EF4-FFF2-40B4-BE49-F238E27FC236}">
                <a16:creationId xmlns:a16="http://schemas.microsoft.com/office/drawing/2014/main" id="{B11C70E5-1DBE-5290-B56E-16F77F1F8FA5}"/>
              </a:ext>
            </a:extLst>
          </p:cNvPr>
          <p:cNvSpPr>
            <a:spLocks noGrp="1"/>
          </p:cNvSpPr>
          <p:nvPr>
            <p:ph type="body" sz="quarter" idx="19"/>
          </p:nvPr>
        </p:nvSpPr>
        <p:spPr>
          <a:xfrm>
            <a:off x="357139" y="1014837"/>
            <a:ext cx="2853088" cy="555948"/>
          </a:xfrm>
        </p:spPr>
        <p:txBody>
          <a:bodyPr>
            <a:noAutofit/>
          </a:bodyPr>
          <a:lstStyle/>
          <a:p>
            <a:r>
              <a:rPr lang="en-GB" sz="2000" b="1" dirty="0"/>
              <a:t>New Team Members</a:t>
            </a:r>
          </a:p>
        </p:txBody>
      </p:sp>
      <p:pic>
        <p:nvPicPr>
          <p:cNvPr id="2050" name="Picture 2" descr="No photo description available.">
            <a:extLst>
              <a:ext uri="{FF2B5EF4-FFF2-40B4-BE49-F238E27FC236}">
                <a16:creationId xmlns:a16="http://schemas.microsoft.com/office/drawing/2014/main" id="{BBADE25A-5D7C-1549-D5D8-F5DA8A7A58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602" y="1785938"/>
            <a:ext cx="3435448" cy="189663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BBE4D1A-106C-B275-8B27-E291F3DB0330}"/>
              </a:ext>
            </a:extLst>
          </p:cNvPr>
          <p:cNvSpPr txBox="1"/>
          <p:nvPr/>
        </p:nvSpPr>
        <p:spPr>
          <a:xfrm>
            <a:off x="143391" y="3682576"/>
            <a:ext cx="3731407" cy="6801862"/>
          </a:xfrm>
          <a:prstGeom prst="rect">
            <a:avLst/>
          </a:prstGeom>
          <a:noFill/>
        </p:spPr>
        <p:txBody>
          <a:bodyPr wrap="square" rtlCol="0">
            <a:spAutoFit/>
          </a:bodyPr>
          <a:lstStyle/>
          <a:p>
            <a:r>
              <a:rPr lang="en-GB" sz="2000" b="1" dirty="0"/>
              <a:t>Engagement</a:t>
            </a:r>
          </a:p>
          <a:p>
            <a:endParaRPr lang="en-GB" sz="1600" dirty="0"/>
          </a:p>
          <a:p>
            <a:r>
              <a:rPr lang="en-GB" sz="1600" dirty="0"/>
              <a:t>The team have been attending Rugby Farmers Market at Stoneleigh Park regularly on a Monday and a Thursday for a Rural Crime Team drop-in. </a:t>
            </a:r>
          </a:p>
          <a:p>
            <a:endParaRPr lang="en-GB" sz="1600" dirty="0"/>
          </a:p>
          <a:p>
            <a:r>
              <a:rPr lang="en-GB" sz="1600" dirty="0"/>
              <a:t>Officers are there for members of the public to come and discuss any local concerns.</a:t>
            </a:r>
          </a:p>
          <a:p>
            <a:endParaRPr lang="en-GB" sz="1600" dirty="0"/>
          </a:p>
          <a:p>
            <a:r>
              <a:rPr lang="en-GB" sz="1600" dirty="0"/>
              <a:t>Dates of our attendance for the following months are:</a:t>
            </a:r>
          </a:p>
          <a:p>
            <a:endParaRPr lang="en-GB" sz="1600" dirty="0"/>
          </a:p>
          <a:p>
            <a:pPr marL="285750" indent="-285750">
              <a:buFont typeface="Arial" panose="020B0604020202020204" pitchFamily="34" charset="0"/>
              <a:buChar char="•"/>
            </a:pPr>
            <a:r>
              <a:rPr lang="en-GB" sz="1600" dirty="0"/>
              <a:t>Monday 1</a:t>
            </a:r>
            <a:r>
              <a:rPr lang="en-GB" sz="1600" baseline="30000" dirty="0"/>
              <a:t>st</a:t>
            </a:r>
            <a:r>
              <a:rPr lang="en-GB" sz="1600" dirty="0"/>
              <a:t> June between 10:00-11:30hrs</a:t>
            </a:r>
          </a:p>
          <a:p>
            <a:pPr marL="285750" indent="-285750">
              <a:buFont typeface="Arial" panose="020B0604020202020204" pitchFamily="34" charset="0"/>
              <a:buChar char="•"/>
            </a:pPr>
            <a:r>
              <a:rPr lang="en-GB" sz="1600" dirty="0"/>
              <a:t>Thursday 11</a:t>
            </a:r>
            <a:r>
              <a:rPr lang="en-GB" sz="1600" baseline="30000" dirty="0"/>
              <a:t>th</a:t>
            </a:r>
            <a:r>
              <a:rPr lang="en-GB" sz="1600" dirty="0"/>
              <a:t> June between 10:00-11:30hrs</a:t>
            </a:r>
          </a:p>
          <a:p>
            <a:pPr marL="285750" indent="-285750">
              <a:buFont typeface="Arial" panose="020B0604020202020204" pitchFamily="34" charset="0"/>
              <a:buChar char="•"/>
            </a:pPr>
            <a:r>
              <a:rPr lang="en-GB" sz="1600" dirty="0"/>
              <a:t>Monday 6</a:t>
            </a:r>
            <a:r>
              <a:rPr lang="en-GB" sz="1600" baseline="30000" dirty="0"/>
              <a:t>th</a:t>
            </a:r>
            <a:r>
              <a:rPr lang="en-GB" sz="1600" dirty="0"/>
              <a:t> July between 10:00-11:30hrs</a:t>
            </a:r>
          </a:p>
          <a:p>
            <a:pPr marL="285750" indent="-285750">
              <a:buFont typeface="Arial" panose="020B0604020202020204" pitchFamily="34" charset="0"/>
              <a:buChar char="•"/>
            </a:pPr>
            <a:r>
              <a:rPr lang="en-GB" sz="1600" dirty="0"/>
              <a:t>Monday 20</a:t>
            </a:r>
            <a:r>
              <a:rPr lang="en-GB" sz="1600" baseline="30000" dirty="0"/>
              <a:t>th</a:t>
            </a:r>
            <a:r>
              <a:rPr lang="en-GB" sz="1600" dirty="0"/>
              <a:t> July between 10:00-11:30hrs</a:t>
            </a:r>
          </a:p>
          <a:p>
            <a:pPr marL="285750" indent="-285750">
              <a:buFont typeface="Arial" panose="020B0604020202020204" pitchFamily="34" charset="0"/>
              <a:buChar char="•"/>
            </a:pPr>
            <a:endParaRPr lang="en-GB" sz="1600" dirty="0"/>
          </a:p>
          <a:p>
            <a:endParaRPr lang="en-GB" sz="1600" dirty="0"/>
          </a:p>
          <a:p>
            <a:endParaRPr lang="en-GB" sz="1600" dirty="0"/>
          </a:p>
          <a:p>
            <a:endParaRPr lang="en-GB" sz="1600" dirty="0"/>
          </a:p>
          <a:p>
            <a:r>
              <a:rPr lang="en-GB" sz="1600" dirty="0"/>
              <a:t>, </a:t>
            </a:r>
          </a:p>
        </p:txBody>
      </p:sp>
      <p:pic>
        <p:nvPicPr>
          <p:cNvPr id="7" name="Picture 6" descr="No photo description available.">
            <a:extLst>
              <a:ext uri="{FF2B5EF4-FFF2-40B4-BE49-F238E27FC236}">
                <a16:creationId xmlns:a16="http://schemas.microsoft.com/office/drawing/2014/main" id="{E07980D2-0445-DB52-241F-BB818BEC0D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38" r="6825"/>
          <a:stretch>
            <a:fillRect/>
          </a:stretch>
        </p:blipFill>
        <p:spPr bwMode="auto">
          <a:xfrm>
            <a:off x="4001364" y="6705601"/>
            <a:ext cx="3241158" cy="1992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24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B27F685-B803-B9B7-714C-BB4F8BD9401F}"/>
              </a:ext>
            </a:extLst>
          </p:cNvPr>
          <p:cNvSpPr>
            <a:spLocks noGrp="1"/>
          </p:cNvSpPr>
          <p:nvPr>
            <p:ph type="body" sz="quarter" idx="19"/>
          </p:nvPr>
        </p:nvSpPr>
        <p:spPr>
          <a:xfrm>
            <a:off x="463549" y="0"/>
            <a:ext cx="2465389" cy="1114242"/>
          </a:xfrm>
        </p:spPr>
        <p:txBody>
          <a:bodyPr>
            <a:normAutofit/>
          </a:bodyPr>
          <a:lstStyle/>
          <a:p>
            <a:r>
              <a:rPr lang="en-GB" sz="2400" dirty="0"/>
              <a:t>Warwickshire Rural Watch</a:t>
            </a:r>
          </a:p>
        </p:txBody>
      </p:sp>
      <p:pic>
        <p:nvPicPr>
          <p:cNvPr id="11" name="Picture 10">
            <a:extLst>
              <a:ext uri="{FF2B5EF4-FFF2-40B4-BE49-F238E27FC236}">
                <a16:creationId xmlns:a16="http://schemas.microsoft.com/office/drawing/2014/main" id="{18F014D9-894B-80A6-1031-40864AAF22F2}"/>
              </a:ext>
            </a:extLst>
          </p:cNvPr>
          <p:cNvPicPr>
            <a:picLocks noChangeAspect="1"/>
          </p:cNvPicPr>
          <p:nvPr/>
        </p:nvPicPr>
        <p:blipFill>
          <a:blip r:embed="rId2">
            <a:extLst>
              <a:ext uri="{28A0092B-C50C-407E-A947-70E740481C1C}">
                <a14:useLocalDpi xmlns:a14="http://schemas.microsoft.com/office/drawing/2010/main" val="0"/>
              </a:ext>
            </a:extLst>
          </a:blip>
          <a:srcRect l="8319" t="14103" r="9234" b="50000"/>
          <a:stretch>
            <a:fillRect/>
          </a:stretch>
        </p:blipFill>
        <p:spPr>
          <a:xfrm>
            <a:off x="746881" y="6498772"/>
            <a:ext cx="6065912" cy="3733125"/>
          </a:xfrm>
          <a:prstGeom prst="rect">
            <a:avLst/>
          </a:prstGeom>
        </p:spPr>
      </p:pic>
      <p:pic>
        <p:nvPicPr>
          <p:cNvPr id="4098" name="Picture 2" descr="Warwickshire Rural Watch">
            <a:extLst>
              <a:ext uri="{FF2B5EF4-FFF2-40B4-BE49-F238E27FC236}">
                <a16:creationId xmlns:a16="http://schemas.microsoft.com/office/drawing/2014/main" id="{9250D4FE-4783-CCEC-01C7-5A2004DF2D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79" y="1086271"/>
            <a:ext cx="5486400" cy="15335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D004883-99B2-FE63-663A-2DB8C5F70BAC}"/>
              </a:ext>
            </a:extLst>
          </p:cNvPr>
          <p:cNvSpPr txBox="1"/>
          <p:nvPr/>
        </p:nvSpPr>
        <p:spPr>
          <a:xfrm>
            <a:off x="328051" y="2638608"/>
            <a:ext cx="6676906" cy="4801314"/>
          </a:xfrm>
          <a:prstGeom prst="rect">
            <a:avLst/>
          </a:prstGeom>
          <a:noFill/>
        </p:spPr>
        <p:txBody>
          <a:bodyPr wrap="square" rtlCol="0">
            <a:spAutoFit/>
          </a:bodyPr>
          <a:lstStyle/>
          <a:p>
            <a:r>
              <a:rPr lang="en-GB" dirty="0"/>
              <a:t>For advice, then </a:t>
            </a:r>
            <a:r>
              <a:rPr lang="en-GB" sz="1600" dirty="0"/>
              <a:t>please</a:t>
            </a:r>
            <a:r>
              <a:rPr lang="en-GB" dirty="0"/>
              <a:t> see Warwickshire Rural Watch for crime prevention advice and information in relation to Rural Matters. </a:t>
            </a:r>
          </a:p>
          <a:p>
            <a:endParaRPr lang="en-GB" dirty="0"/>
          </a:p>
          <a:p>
            <a:r>
              <a:rPr lang="en-GB" dirty="0"/>
              <a:t>Furthermore, we used to send out information, incidents relating to rural crime and alerts through Warwickshire Rural Watch. This messaging system has now been moved to Warwickshire Connected. </a:t>
            </a:r>
          </a:p>
          <a:p>
            <a:endParaRPr lang="en-GB" dirty="0"/>
          </a:p>
          <a:p>
            <a:r>
              <a:rPr lang="en-GB" dirty="0"/>
              <a:t>If you would like to receive these messages, then you will need to sign up to Warwickshire Connected. You can do this yourself via Warwickshire Connected or if you need support with this then please contact </a:t>
            </a:r>
            <a:r>
              <a:rPr lang="en-GB" dirty="0">
                <a:hlinkClick r:id="rId4"/>
              </a:rPr>
              <a:t>Jessica.Charlesworth@warwickshire.police.uk</a:t>
            </a:r>
            <a:r>
              <a:rPr lang="en-GB" dirty="0"/>
              <a:t>.</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688724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D0283D7-7F36-C5D3-3DA9-D79AEFA23210}"/>
              </a:ext>
            </a:extLst>
          </p:cNvPr>
          <p:cNvSpPr>
            <a:spLocks noGrp="1"/>
          </p:cNvSpPr>
          <p:nvPr>
            <p:ph type="body" sz="quarter" idx="18"/>
          </p:nvPr>
        </p:nvSpPr>
        <p:spPr>
          <a:xfrm>
            <a:off x="2692398" y="274570"/>
            <a:ext cx="2853088" cy="1812456"/>
          </a:xfrm>
        </p:spPr>
        <p:txBody>
          <a:bodyPr/>
          <a:lstStyle/>
          <a:p>
            <a:r>
              <a:rPr lang="en-US" dirty="0"/>
              <a:t>Mounted Volunteers</a:t>
            </a:r>
          </a:p>
        </p:txBody>
      </p:sp>
      <p:sp>
        <p:nvSpPr>
          <p:cNvPr id="6" name="Text Placeholder 5">
            <a:extLst>
              <a:ext uri="{FF2B5EF4-FFF2-40B4-BE49-F238E27FC236}">
                <a16:creationId xmlns:a16="http://schemas.microsoft.com/office/drawing/2014/main" id="{2B39634B-D500-C265-257A-7B68BC726F98}"/>
              </a:ext>
            </a:extLst>
          </p:cNvPr>
          <p:cNvSpPr>
            <a:spLocks noGrp="1"/>
          </p:cNvSpPr>
          <p:nvPr>
            <p:ph type="body" sz="quarter" idx="16"/>
          </p:nvPr>
        </p:nvSpPr>
        <p:spPr>
          <a:xfrm>
            <a:off x="328613" y="2643188"/>
            <a:ext cx="7000875" cy="4386262"/>
          </a:xfrm>
        </p:spPr>
        <p:txBody>
          <a:bodyPr>
            <a:normAutofit lnSpcReduction="10000"/>
          </a:bodyPr>
          <a:lstStyle/>
          <a:p>
            <a:pPr fontAlgn="base"/>
            <a:r>
              <a:rPr lang="en-GB" dirty="0"/>
              <a:t>The Mounted Volunteers scheme is for horse riders and carriage drivers who would like to offer support to Warwickshire Police by being a visible and accessible point of contact with your horse in the local community.</a:t>
            </a:r>
          </a:p>
          <a:p>
            <a:pPr fontAlgn="base"/>
            <a:r>
              <a:rPr lang="en-GB" dirty="0"/>
              <a:t>While on your regular ride or carriage drive, we would like you to report anything you feel is suspicious, such as anti-social behaviour, damage or concerns that you have seen or been advised of.</a:t>
            </a:r>
          </a:p>
          <a:p>
            <a:pPr fontAlgn="base"/>
            <a:r>
              <a:rPr lang="en-GB" dirty="0"/>
              <a:t>You will not be directly involved in any action - leave that with us to deal with. </a:t>
            </a:r>
          </a:p>
          <a:p>
            <a:pPr fontAlgn="base"/>
            <a:r>
              <a:rPr lang="en-GB" dirty="0"/>
              <a:t>There will also be opportunities to promote the British Horse Society’s ‘Dead Slow’ Campaign and ‘Operation Close Pass,’ promoting road safety when passing horses on the highway.</a:t>
            </a:r>
          </a:p>
          <a:p>
            <a:pPr fontAlgn="base"/>
            <a:r>
              <a:rPr lang="en-GB" dirty="0"/>
              <a:t>We would also like you to help promote equine crime prevention to help horse owners protect their property and equipment, plus join us at relevant events promoting the scheme around the county. </a:t>
            </a:r>
          </a:p>
          <a:p>
            <a:pPr fontAlgn="base"/>
            <a:r>
              <a:rPr lang="en-GB" dirty="0"/>
              <a:t>"Our Mounted Volunteers play a vital role in helping us stay connected with our communities across Warwickshire. Their presence enhances our visibility, supports local events, and provides valuable extra eyes and ears on the ground.</a:t>
            </a:r>
          </a:p>
          <a:p>
            <a:pPr fontAlgn="base"/>
            <a:r>
              <a:rPr lang="en-GB" dirty="0"/>
              <a:t>"We’re delighted to relaunch the scheme and welcome volunteers who share our commitment to keeping Warwickshire safe. Their dedication makes a real difference to road safety for all vulnerable road users.”</a:t>
            </a:r>
          </a:p>
          <a:p>
            <a:pPr fontAlgn="base"/>
            <a:r>
              <a:rPr lang="en-GB" dirty="0"/>
              <a:t>— Sergeant Day, Warwickshire Police Rural Crime Team</a:t>
            </a:r>
          </a:p>
          <a:p>
            <a:endParaRPr lang="en-US" sz="1200" dirty="0"/>
          </a:p>
          <a:p>
            <a:endParaRPr lang="en-US" sz="1200" dirty="0"/>
          </a:p>
          <a:p>
            <a:endParaRPr lang="en-US" sz="1200" dirty="0"/>
          </a:p>
        </p:txBody>
      </p:sp>
      <p:pic>
        <p:nvPicPr>
          <p:cNvPr id="1026" name="Picture 2">
            <a:extLst>
              <a:ext uri="{FF2B5EF4-FFF2-40B4-BE49-F238E27FC236}">
                <a16:creationId xmlns:a16="http://schemas.microsoft.com/office/drawing/2014/main" id="{09399DA5-AF70-A53D-9421-58E8B8E2D02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8555" r="38198"/>
          <a:stretch>
            <a:fillRect/>
          </a:stretch>
        </p:blipFill>
        <p:spPr bwMode="auto">
          <a:xfrm>
            <a:off x="328613" y="274570"/>
            <a:ext cx="2218044" cy="214591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B2E36705-B4D4-52D3-E2AB-A0FF43E3D3F3}"/>
              </a:ext>
            </a:extLst>
          </p:cNvPr>
          <p:cNvPicPr>
            <a:picLocks noChangeAspect="1"/>
          </p:cNvPicPr>
          <p:nvPr/>
        </p:nvPicPr>
        <p:blipFill>
          <a:blip r:embed="rId3"/>
          <a:stretch>
            <a:fillRect/>
          </a:stretch>
        </p:blipFill>
        <p:spPr>
          <a:xfrm>
            <a:off x="0" y="8166522"/>
            <a:ext cx="7594216" cy="2145912"/>
          </a:xfrm>
          <a:prstGeom prst="rect">
            <a:avLst/>
          </a:prstGeom>
        </p:spPr>
      </p:pic>
    </p:spTree>
    <p:extLst>
      <p:ext uri="{BB962C8B-B14F-4D97-AF65-F5344CB8AC3E}">
        <p14:creationId xmlns:p14="http://schemas.microsoft.com/office/powerpoint/2010/main" val="3269882000"/>
      </p:ext>
    </p:extLst>
  </p:cSld>
  <p:clrMapOvr>
    <a:masterClrMapping/>
  </p:clrMapOvr>
</p:sld>
</file>

<file path=ppt/theme/theme1.xml><?xml version="1.0" encoding="utf-8"?>
<a:theme xmlns:a="http://schemas.openxmlformats.org/drawingml/2006/main" name="Office Theme">
  <a:themeElements>
    <a:clrScheme name="Warwickshire Police Presentation">
      <a:dk1>
        <a:srgbClr val="0E1E43"/>
      </a:dk1>
      <a:lt1>
        <a:srgbClr val="FFFFFF"/>
      </a:lt1>
      <a:dk2>
        <a:srgbClr val="1D3E74"/>
      </a:dk2>
      <a:lt2>
        <a:srgbClr val="F4F3FA"/>
      </a:lt2>
      <a:accent1>
        <a:srgbClr val="28A6E0"/>
      </a:accent1>
      <a:accent2>
        <a:srgbClr val="B7F21A"/>
      </a:accent2>
      <a:accent3>
        <a:srgbClr val="B8D331"/>
      </a:accent3>
      <a:accent4>
        <a:srgbClr val="83C8C5"/>
      </a:accent4>
      <a:accent5>
        <a:srgbClr val="009665"/>
      </a:accent5>
      <a:accent6>
        <a:srgbClr val="D8DAE3"/>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viewdate xmlns="67dbd111-f3b4-4b29-b289-9aa7f5de4a33">2025-12-31T00:00:00+00:00</Reviewdate>
    <Documentowner xmlns="67dbd111-f3b4-4b29-b289-9aa7f5de4a33">
      <UserInfo>
        <DisplayName/>
        <AccountId xsi:nil="true"/>
        <AccountType/>
      </UserInfo>
    </Documentowner>
    <TaxCatchAll xmlns="5a493e03-62ba-4d33-803d-5c59fe1cfd72" xsi:nil="true"/>
    <Dateuploaded xmlns="67dbd111-f3b4-4b29-b289-9aa7f5de4a33">2024-12-16T14:36:35+00:00</Dateuploaded>
    <Documentformat xmlns="67dbd111-f3b4-4b29-b289-9aa7f5de4a33">PowerPoint</Documentformat>
    <Notes xmlns="67dbd111-f3b4-4b29-b289-9aa7f5de4a33" xsi:nil="true"/>
    <Category xmlns="67dbd111-f3b4-4b29-b289-9aa7f5de4a33">
      <Value>Branded templates</Value>
      <Value>Community engagement</Value>
    </Category>
    <lcf76f155ced4ddcb4097134ff3c332f xmlns="67dbd111-f3b4-4b29-b289-9aa7f5de4a3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84FC275C930C945A11E31D9B577BFC0" ma:contentTypeVersion="22" ma:contentTypeDescription="Create a new document." ma:contentTypeScope="" ma:versionID="c9182813837c5e46a89374eb096b44dd">
  <xsd:schema xmlns:xsd="http://www.w3.org/2001/XMLSchema" xmlns:xs="http://www.w3.org/2001/XMLSchema" xmlns:p="http://schemas.microsoft.com/office/2006/metadata/properties" xmlns:ns2="67dbd111-f3b4-4b29-b289-9aa7f5de4a33" xmlns:ns3="5a493e03-62ba-4d33-803d-5c59fe1cfd72" targetNamespace="http://schemas.microsoft.com/office/2006/metadata/properties" ma:root="true" ma:fieldsID="86c3ed69cc8a890f6e8906b35a32f85b" ns2:_="" ns3:_="">
    <xsd:import namespace="67dbd111-f3b4-4b29-b289-9aa7f5de4a33"/>
    <xsd:import namespace="5a493e03-62ba-4d33-803d-5c59fe1cfd72"/>
    <xsd:element name="properties">
      <xsd:complexType>
        <xsd:sequence>
          <xsd:element name="documentManagement">
            <xsd:complexType>
              <xsd:all>
                <xsd:element ref="ns2:Dateuploaded"/>
                <xsd:element ref="ns2:Documentformat"/>
                <xsd:element ref="ns2:Documentowner" minOccurs="0"/>
                <xsd:element ref="ns2:Category" minOccurs="0"/>
                <xsd:element ref="ns2:Reviewdate"/>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Notes"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dbd111-f3b4-4b29-b289-9aa7f5de4a33" elementFormDefault="qualified">
    <xsd:import namespace="http://schemas.microsoft.com/office/2006/documentManagement/types"/>
    <xsd:import namespace="http://schemas.microsoft.com/office/infopath/2007/PartnerControls"/>
    <xsd:element name="Dateuploaded" ma:index="2" ma:displayName="Date uploaded" ma:default="[today]" ma:format="DateOnly" ma:internalName="Dateuploaded" ma:readOnly="false">
      <xsd:simpleType>
        <xsd:restriction base="dms:DateTime"/>
      </xsd:simpleType>
    </xsd:element>
    <xsd:element name="Documentformat" ma:index="3" ma:displayName="File type" ma:format="Dropdown" ma:internalName="Documentformat">
      <xsd:simpleType>
        <xsd:restriction base="dms:Choice">
          <xsd:enumeration value="PDF"/>
          <xsd:enumeration value="Word"/>
          <xsd:enumeration value="Excel"/>
          <xsd:enumeration value="PowerPoint"/>
          <xsd:enumeration value="Image"/>
          <xsd:enumeration value="Video"/>
        </xsd:restriction>
      </xsd:simpleType>
    </xsd:element>
    <xsd:element name="Documentowner" ma:index="4" nillable="true" ma:displayName="Document owner" ma:format="Dropdown" ma:list="UserInfo" ma:SharePointGroup="0" ma:internalName="Documentowner">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Category" ma:index="5" nillable="true" ma:displayName="Category" ma:format="Dropdown" ma:internalName="Category" ma:requiredMultiChoice="true">
      <xsd:complexType>
        <xsd:complexContent>
          <xsd:extension base="dms:MultiChoice">
            <xsd:sequence>
              <xsd:element name="Value" maxOccurs="unbounded" minOccurs="0" nillable="true">
                <xsd:simpleType>
                  <xsd:restriction base="dms:Choice">
                    <xsd:enumeration value="Internal Comms"/>
                    <xsd:enumeration value="Intranet"/>
                    <xsd:enumeration value="Social Media"/>
                    <xsd:enumeration value="Campaign assets"/>
                    <xsd:enumeration value="Logos"/>
                    <xsd:enumeration value="Recruitment"/>
                    <xsd:enumeration value="News"/>
                    <xsd:enumeration value="Business crime"/>
                    <xsd:enumeration value="Vehicle crime"/>
                    <xsd:enumeration value="Cyber"/>
                    <xsd:enumeration value="Crime Prevention booklet"/>
                    <xsd:enumeration value="Hate crime"/>
                    <xsd:enumeration value="Shed/bike security"/>
                    <xsd:enumeration value="Darker nights"/>
                    <xsd:enumeration value="County Lines/drugs"/>
                    <xsd:enumeration value="Burglary"/>
                    <xsd:enumeration value="Branded templates"/>
                    <xsd:enumeration value="Force logo"/>
                    <xsd:enumeration value="Engagement"/>
                    <xsd:enumeration value="Community engagement"/>
                    <xsd:enumeration value="Internal engagement/support"/>
                    <xsd:enumeration value="Operational guidance"/>
                    <xsd:enumeration value="Video guide"/>
                    <xsd:enumeration value="Halloween"/>
                    <xsd:enumeration value="Bonfire night"/>
                    <xsd:enumeration value="Thank you internal"/>
                  </xsd:restriction>
                </xsd:simpleType>
              </xsd:element>
            </xsd:sequence>
          </xsd:extension>
        </xsd:complexContent>
      </xsd:complexType>
    </xsd:element>
    <xsd:element name="Reviewdate" ma:index="6" ma:displayName="Review date" ma:format="DateOnly" ma:internalName="Reviewdat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1c259f0-e0f1-4e58-8971-2c2ba0bd132b"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1" nillable="true" ma:displayName="Extracted Text" ma:hidden="true" ma:internalName="MediaServiceOCR" ma:readOnly="true">
      <xsd:simpleType>
        <xsd:restriction base="dms:Note"/>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Notes" ma:index="24" nillable="true" ma:displayName="Notes" ma:format="Dropdown" ma:internalName="Notes">
      <xsd:simpleType>
        <xsd:restriction base="dms:Text">
          <xsd:maxLength value="255"/>
        </xsd:restriction>
      </xsd:simpleType>
    </xsd:element>
    <xsd:element name="MediaLengthInSeconds" ma:index="25" nillable="true" ma:displayName="MediaLengthInSeconds" ma:hidden="true" ma:internalName="MediaLengthInSeconds" ma:readOnly="true">
      <xsd:simpleType>
        <xsd:restriction base="dms:Unknown"/>
      </xsd:simpleType>
    </xsd:element>
    <xsd:element name="MediaServiceLocation" ma:index="26"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a493e03-62ba-4d33-803d-5c59fe1cfd7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b2959d0d-5c07-451f-b2ed-d12079b4d7fd}" ma:internalName="TaxCatchAll" ma:readOnly="false" ma:showField="CatchAllData" ma:web="5a493e03-62ba-4d33-803d-5c59fe1cfd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8AD70C-5803-4D67-A6CD-AD016DACFA93}">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67dbd111-f3b4-4b29-b289-9aa7f5de4a33"/>
    <ds:schemaRef ds:uri="5a493e03-62ba-4d33-803d-5c59fe1cfd72"/>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9AE9B550-797B-4931-9298-B2A2303D71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dbd111-f3b4-4b29-b289-9aa7f5de4a33"/>
    <ds:schemaRef ds:uri="5a493e03-62ba-4d33-803d-5c59fe1cfd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017E13-8B13-416B-9B88-8B42F58BE89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7732</TotalTime>
  <Words>1306</Words>
  <Application>Microsoft Office PowerPoint</Application>
  <PresentationFormat>Custom</PresentationFormat>
  <Paragraphs>97</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Bruton</dc:creator>
  <cp:lastModifiedBy>Charlesworth, Jessica 6241</cp:lastModifiedBy>
  <cp:revision>7</cp:revision>
  <dcterms:created xsi:type="dcterms:W3CDTF">2024-07-31T10:58:57Z</dcterms:created>
  <dcterms:modified xsi:type="dcterms:W3CDTF">2026-05-19T09:12:46Z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cd794e8-17f1-434b-bc0a-f91e9067e502_Enabled">
    <vt:lpwstr>true</vt:lpwstr>
  </property>
  <property fmtid="{D5CDD505-2E9C-101B-9397-08002B2CF9AE}" pid="3" name="MSIP_Label_4cd794e8-17f1-434b-bc0a-f91e9067e502_SetDate">
    <vt:lpwstr>2024-08-19T09:57:59Z</vt:lpwstr>
  </property>
  <property fmtid="{D5CDD505-2E9C-101B-9397-08002B2CF9AE}" pid="4" name="MSIP_Label_4cd794e8-17f1-434b-bc0a-f91e9067e502_Method">
    <vt:lpwstr>Standard</vt:lpwstr>
  </property>
  <property fmtid="{D5CDD505-2E9C-101B-9397-08002B2CF9AE}" pid="5" name="MSIP_Label_4cd794e8-17f1-434b-bc0a-f91e9067e502_Name">
    <vt:lpwstr>OFFICIAL</vt:lpwstr>
  </property>
  <property fmtid="{D5CDD505-2E9C-101B-9397-08002B2CF9AE}" pid="6" name="MSIP_Label_4cd794e8-17f1-434b-bc0a-f91e9067e502_SiteId">
    <vt:lpwstr>a324afb6-0aef-47f7-a287-982ba7311d8a</vt:lpwstr>
  </property>
  <property fmtid="{D5CDD505-2E9C-101B-9397-08002B2CF9AE}" pid="7" name="MSIP_Label_4cd794e8-17f1-434b-bc0a-f91e9067e502_ActionId">
    <vt:lpwstr>281af244-88a6-4f02-bf63-65bb26587e2f</vt:lpwstr>
  </property>
  <property fmtid="{D5CDD505-2E9C-101B-9397-08002B2CF9AE}" pid="8" name="MSIP_Label_4cd794e8-17f1-434b-bc0a-f91e9067e502_ContentBits">
    <vt:lpwstr>0</vt:lpwstr>
  </property>
  <property fmtid="{D5CDD505-2E9C-101B-9397-08002B2CF9AE}" pid="9" name="ContentTypeId">
    <vt:lpwstr>0x010100B84FC275C930C945A11E31D9B577BFC0</vt:lpwstr>
  </property>
  <property fmtid="{D5CDD505-2E9C-101B-9397-08002B2CF9AE}" pid="10" name="MediaServiceImageTags">
    <vt:lpwstr/>
  </property>
</Properties>
</file>