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notesMasterIdLst>
    <p:notesMasterId r:id="rId13"/>
  </p:notesMasterIdLst>
  <p:sldIdLst>
    <p:sldId id="284" r:id="rId5"/>
    <p:sldId id="278" r:id="rId6"/>
    <p:sldId id="285" r:id="rId7"/>
    <p:sldId id="280" r:id="rId8"/>
    <p:sldId id="286" r:id="rId9"/>
    <p:sldId id="287" r:id="rId10"/>
    <p:sldId id="283" r:id="rId11"/>
    <p:sldId id="282" r:id="rId12"/>
  </p:sldIdLst>
  <p:sldSz cx="7559675" cy="1069181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Instructions" id="{E22A5EEB-C618-7644-8CAC-FEEB39A29AA8}">
          <p14:sldIdLst>
            <p14:sldId id="284"/>
            <p14:sldId id="278"/>
            <p14:sldId id="285"/>
            <p14:sldId id="280"/>
            <p14:sldId id="286"/>
            <p14:sldId id="287"/>
            <p14:sldId id="283"/>
            <p14:sldId id="28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B0F33"/>
    <a:srgbClr val="712F91"/>
    <a:srgbClr val="EF6A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45" d="100"/>
          <a:sy n="45" d="100"/>
        </p:scale>
        <p:origin x="2120"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23CCB07-5E2B-E845-B3C4-3AA0968DBB90}" type="datetimeFigureOut">
              <a:rPr lang="en-US" smtClean="0"/>
              <a:t>8/21/2026</a:t>
            </a:fld>
            <a:endParaRPr lang="en-US"/>
          </a:p>
        </p:txBody>
      </p:sp>
      <p:sp>
        <p:nvSpPr>
          <p:cNvPr id="4" name="Slide Image Placeholder 3"/>
          <p:cNvSpPr>
            <a:spLocks noGrp="1" noRot="1" noChangeAspect="1"/>
          </p:cNvSpPr>
          <p:nvPr>
            <p:ph type="sldImg" idx="2"/>
          </p:nvPr>
        </p:nvSpPr>
        <p:spPr>
          <a:xfrm>
            <a:off x="2338388" y="1143000"/>
            <a:ext cx="218122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25101D-A34E-9D45-86D5-496FE4062955}" type="slidenum">
              <a:rPr lang="en-US" smtClean="0"/>
              <a:t>‹#›</a:t>
            </a:fld>
            <a:endParaRPr lang="en-US"/>
          </a:p>
        </p:txBody>
      </p:sp>
    </p:spTree>
    <p:extLst>
      <p:ext uri="{BB962C8B-B14F-4D97-AF65-F5344CB8AC3E}">
        <p14:creationId xmlns:p14="http://schemas.microsoft.com/office/powerpoint/2010/main" val="15522793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 Id="rId4" Type="http://schemas.openxmlformats.org/officeDocument/2006/relationships/image" Target="../media/image8.emf"/></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597FC83-8DC7-344D-DB2F-72563503FE8C}"/>
              </a:ext>
            </a:extLst>
          </p:cNvPr>
          <p:cNvSpPr/>
          <p:nvPr userDrawn="1"/>
        </p:nvSpPr>
        <p:spPr>
          <a:xfrm>
            <a:off x="-2" y="0"/>
            <a:ext cx="7570309" cy="1069115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119CE7F-78CB-E70D-8BED-D46B0C517909}"/>
              </a:ext>
            </a:extLst>
          </p:cNvPr>
          <p:cNvSpPr/>
          <p:nvPr userDrawn="1"/>
        </p:nvSpPr>
        <p:spPr>
          <a:xfrm>
            <a:off x="3010025" y="0"/>
            <a:ext cx="4549650" cy="4588933"/>
          </a:xfrm>
          <a:custGeom>
            <a:avLst/>
            <a:gdLst>
              <a:gd name="connsiteX0" fmla="*/ 0 w 4184542"/>
              <a:gd name="connsiteY0" fmla="*/ 0 h 4184542"/>
              <a:gd name="connsiteX1" fmla="*/ 4184542 w 4184542"/>
              <a:gd name="connsiteY1" fmla="*/ 0 h 4184542"/>
              <a:gd name="connsiteX2" fmla="*/ 4184542 w 4184542"/>
              <a:gd name="connsiteY2" fmla="*/ 4184542 h 4184542"/>
              <a:gd name="connsiteX3" fmla="*/ 0 w 4184542"/>
              <a:gd name="connsiteY3" fmla="*/ 4184542 h 4184542"/>
              <a:gd name="connsiteX4" fmla="*/ 0 w 4184542"/>
              <a:gd name="connsiteY4" fmla="*/ 0 h 4184542"/>
              <a:gd name="connsiteX0" fmla="*/ 0 w 4184542"/>
              <a:gd name="connsiteY0" fmla="*/ 0 h 4200041"/>
              <a:gd name="connsiteX1" fmla="*/ 4184542 w 4184542"/>
              <a:gd name="connsiteY1" fmla="*/ 0 h 4200041"/>
              <a:gd name="connsiteX2" fmla="*/ 4184542 w 4184542"/>
              <a:gd name="connsiteY2" fmla="*/ 4184542 h 4200041"/>
              <a:gd name="connsiteX3" fmla="*/ 437450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84542" h="4200041">
                <a:moveTo>
                  <a:pt x="0" y="0"/>
                </a:moveTo>
                <a:lnTo>
                  <a:pt x="4184542" y="0"/>
                </a:lnTo>
                <a:lnTo>
                  <a:pt x="4184542" y="4184542"/>
                </a:lnTo>
                <a:lnTo>
                  <a:pt x="979891" y="4200041"/>
                </a:lnTo>
                <a:cubicBezTo>
                  <a:pt x="265803" y="4184542"/>
                  <a:pt x="1166" y="3704095"/>
                  <a:pt x="0" y="3084162"/>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6">
            <a:extLst>
              <a:ext uri="{FF2B5EF4-FFF2-40B4-BE49-F238E27FC236}">
                <a16:creationId xmlns:a16="http://schemas.microsoft.com/office/drawing/2014/main" id="{45F21DD0-577C-779F-9C29-B6E55A97167B}"/>
              </a:ext>
            </a:extLst>
          </p:cNvPr>
          <p:cNvSpPr/>
          <p:nvPr userDrawn="1"/>
        </p:nvSpPr>
        <p:spPr>
          <a:xfrm rot="10800000">
            <a:off x="-5647" y="5943600"/>
            <a:ext cx="1435454" cy="4765146"/>
          </a:xfrm>
          <a:custGeom>
            <a:avLst/>
            <a:gdLst>
              <a:gd name="connsiteX0" fmla="*/ 0 w 4184542"/>
              <a:gd name="connsiteY0" fmla="*/ 0 h 4184542"/>
              <a:gd name="connsiteX1" fmla="*/ 4184542 w 4184542"/>
              <a:gd name="connsiteY1" fmla="*/ 0 h 4184542"/>
              <a:gd name="connsiteX2" fmla="*/ 4184542 w 4184542"/>
              <a:gd name="connsiteY2" fmla="*/ 4184542 h 4184542"/>
              <a:gd name="connsiteX3" fmla="*/ 0 w 4184542"/>
              <a:gd name="connsiteY3" fmla="*/ 4184542 h 4184542"/>
              <a:gd name="connsiteX4" fmla="*/ 0 w 4184542"/>
              <a:gd name="connsiteY4" fmla="*/ 0 h 4184542"/>
              <a:gd name="connsiteX0" fmla="*/ 0 w 4184542"/>
              <a:gd name="connsiteY0" fmla="*/ 0 h 4200041"/>
              <a:gd name="connsiteX1" fmla="*/ 4184542 w 4184542"/>
              <a:gd name="connsiteY1" fmla="*/ 0 h 4200041"/>
              <a:gd name="connsiteX2" fmla="*/ 4184542 w 4184542"/>
              <a:gd name="connsiteY2" fmla="*/ 4184542 h 4200041"/>
              <a:gd name="connsiteX3" fmla="*/ 437450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8647"/>
              <a:gd name="connsiteX1" fmla="*/ 4184542 w 4184542"/>
              <a:gd name="connsiteY1" fmla="*/ 0 h 4208647"/>
              <a:gd name="connsiteX2" fmla="*/ 4184542 w 4184542"/>
              <a:gd name="connsiteY2" fmla="*/ 4184542 h 4208647"/>
              <a:gd name="connsiteX3" fmla="*/ 1273555 w 4184542"/>
              <a:gd name="connsiteY3" fmla="*/ 4208647 h 4208647"/>
              <a:gd name="connsiteX4" fmla="*/ 979891 w 4184542"/>
              <a:gd name="connsiteY4" fmla="*/ 4200041 h 4208647"/>
              <a:gd name="connsiteX5" fmla="*/ 0 w 4184542"/>
              <a:gd name="connsiteY5" fmla="*/ 3084162 h 4208647"/>
              <a:gd name="connsiteX6" fmla="*/ 0 w 4184542"/>
              <a:gd name="connsiteY6" fmla="*/ 0 h 4208647"/>
              <a:gd name="connsiteX0" fmla="*/ 0 w 4184542"/>
              <a:gd name="connsiteY0" fmla="*/ 8912 h 4217559"/>
              <a:gd name="connsiteX1" fmla="*/ 1152893 w 4184542"/>
              <a:gd name="connsiteY1" fmla="*/ 0 h 4217559"/>
              <a:gd name="connsiteX2" fmla="*/ 4184542 w 4184542"/>
              <a:gd name="connsiteY2" fmla="*/ 8912 h 4217559"/>
              <a:gd name="connsiteX3" fmla="*/ 4184542 w 4184542"/>
              <a:gd name="connsiteY3" fmla="*/ 4193454 h 4217559"/>
              <a:gd name="connsiteX4" fmla="*/ 1273555 w 4184542"/>
              <a:gd name="connsiteY4" fmla="*/ 4217559 h 4217559"/>
              <a:gd name="connsiteX5" fmla="*/ 979891 w 4184542"/>
              <a:gd name="connsiteY5" fmla="*/ 4208953 h 4217559"/>
              <a:gd name="connsiteX6" fmla="*/ 0 w 4184542"/>
              <a:gd name="connsiteY6" fmla="*/ 3093074 h 4217559"/>
              <a:gd name="connsiteX7" fmla="*/ 0 w 4184542"/>
              <a:gd name="connsiteY7" fmla="*/ 8912 h 4217559"/>
              <a:gd name="connsiteX0" fmla="*/ 0 w 4184542"/>
              <a:gd name="connsiteY0" fmla="*/ 15008 h 4223655"/>
              <a:gd name="connsiteX1" fmla="*/ 1152893 w 4184542"/>
              <a:gd name="connsiteY1" fmla="*/ 6096 h 4223655"/>
              <a:gd name="connsiteX2" fmla="*/ 1228308 w 4184542"/>
              <a:gd name="connsiteY2" fmla="*/ 0 h 4223655"/>
              <a:gd name="connsiteX3" fmla="*/ 4184542 w 4184542"/>
              <a:gd name="connsiteY3" fmla="*/ 4199550 h 4223655"/>
              <a:gd name="connsiteX4" fmla="*/ 1273555 w 4184542"/>
              <a:gd name="connsiteY4" fmla="*/ 4223655 h 4223655"/>
              <a:gd name="connsiteX5" fmla="*/ 979891 w 4184542"/>
              <a:gd name="connsiteY5" fmla="*/ 4215049 h 4223655"/>
              <a:gd name="connsiteX6" fmla="*/ 0 w 4184542"/>
              <a:gd name="connsiteY6" fmla="*/ 3099170 h 4223655"/>
              <a:gd name="connsiteX7" fmla="*/ 0 w 4184542"/>
              <a:gd name="connsiteY7" fmla="*/ 15008 h 4223655"/>
              <a:gd name="connsiteX0" fmla="*/ 0 w 1273555"/>
              <a:gd name="connsiteY0" fmla="*/ 15008 h 4223655"/>
              <a:gd name="connsiteX1" fmla="*/ 1152893 w 1273555"/>
              <a:gd name="connsiteY1" fmla="*/ 6096 h 4223655"/>
              <a:gd name="connsiteX2" fmla="*/ 1228308 w 1273555"/>
              <a:gd name="connsiteY2" fmla="*/ 0 h 4223655"/>
              <a:gd name="connsiteX3" fmla="*/ 1273555 w 1273555"/>
              <a:gd name="connsiteY3" fmla="*/ 4214559 h 4223655"/>
              <a:gd name="connsiteX4" fmla="*/ 1273555 w 1273555"/>
              <a:gd name="connsiteY4" fmla="*/ 4223655 h 4223655"/>
              <a:gd name="connsiteX5" fmla="*/ 979891 w 1273555"/>
              <a:gd name="connsiteY5" fmla="*/ 4215049 h 4223655"/>
              <a:gd name="connsiteX6" fmla="*/ 0 w 1273555"/>
              <a:gd name="connsiteY6" fmla="*/ 3099170 h 4223655"/>
              <a:gd name="connsiteX7" fmla="*/ 0 w 1273555"/>
              <a:gd name="connsiteY7" fmla="*/ 15008 h 4223655"/>
              <a:gd name="connsiteX0" fmla="*/ 0 w 1278585"/>
              <a:gd name="connsiteY0" fmla="*/ 15008 h 4223655"/>
              <a:gd name="connsiteX1" fmla="*/ 1152893 w 1278585"/>
              <a:gd name="connsiteY1" fmla="*/ 6096 h 4223655"/>
              <a:gd name="connsiteX2" fmla="*/ 1278585 w 1278585"/>
              <a:gd name="connsiteY2" fmla="*/ 0 h 4223655"/>
              <a:gd name="connsiteX3" fmla="*/ 1273555 w 1278585"/>
              <a:gd name="connsiteY3" fmla="*/ 4214559 h 4223655"/>
              <a:gd name="connsiteX4" fmla="*/ 1273555 w 1278585"/>
              <a:gd name="connsiteY4" fmla="*/ 4223655 h 4223655"/>
              <a:gd name="connsiteX5" fmla="*/ 979891 w 1278585"/>
              <a:gd name="connsiteY5" fmla="*/ 4215049 h 4223655"/>
              <a:gd name="connsiteX6" fmla="*/ 0 w 1278585"/>
              <a:gd name="connsiteY6" fmla="*/ 3099170 h 4223655"/>
              <a:gd name="connsiteX7" fmla="*/ 0 w 1278585"/>
              <a:gd name="connsiteY7" fmla="*/ 15008 h 4223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78585" h="4223655">
                <a:moveTo>
                  <a:pt x="0" y="15008"/>
                </a:moveTo>
                <a:lnTo>
                  <a:pt x="1152893" y="6096"/>
                </a:lnTo>
                <a:lnTo>
                  <a:pt x="1278585" y="0"/>
                </a:lnTo>
                <a:cubicBezTo>
                  <a:pt x="1276908" y="1404853"/>
                  <a:pt x="1275232" y="2809706"/>
                  <a:pt x="1273555" y="4214559"/>
                </a:cubicBezTo>
                <a:lnTo>
                  <a:pt x="1273555" y="4223655"/>
                </a:lnTo>
                <a:lnTo>
                  <a:pt x="979891" y="4215049"/>
                </a:lnTo>
                <a:cubicBezTo>
                  <a:pt x="265803" y="4199550"/>
                  <a:pt x="1166" y="3719103"/>
                  <a:pt x="0" y="3099170"/>
                </a:cubicBezTo>
                <a:lnTo>
                  <a:pt x="0" y="1500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FA9EA73-1E95-4CE6-CCC0-3711ACD708E2}"/>
              </a:ext>
            </a:extLst>
          </p:cNvPr>
          <p:cNvSpPr>
            <a:spLocks noGrp="1"/>
          </p:cNvSpPr>
          <p:nvPr>
            <p:ph type="body" sz="quarter" idx="18" hasCustomPrompt="1"/>
          </p:nvPr>
        </p:nvSpPr>
        <p:spPr>
          <a:xfrm>
            <a:off x="2377015" y="5953309"/>
            <a:ext cx="4697941" cy="1016977"/>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13" name="Subtitle 2">
            <a:extLst>
              <a:ext uri="{FF2B5EF4-FFF2-40B4-BE49-F238E27FC236}">
                <a16:creationId xmlns:a16="http://schemas.microsoft.com/office/drawing/2014/main" id="{6D2D77BF-5E60-78F3-F46D-382E6504389B}"/>
              </a:ext>
            </a:extLst>
          </p:cNvPr>
          <p:cNvSpPr>
            <a:spLocks noGrp="1"/>
          </p:cNvSpPr>
          <p:nvPr>
            <p:ph type="subTitle" idx="13"/>
          </p:nvPr>
        </p:nvSpPr>
        <p:spPr>
          <a:xfrm>
            <a:off x="2377015" y="7221190"/>
            <a:ext cx="4697941" cy="788278"/>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pic>
        <p:nvPicPr>
          <p:cNvPr id="14" name="Picture 13">
            <a:extLst>
              <a:ext uri="{FF2B5EF4-FFF2-40B4-BE49-F238E27FC236}">
                <a16:creationId xmlns:a16="http://schemas.microsoft.com/office/drawing/2014/main" id="{C53569F8-318C-291C-02B5-90F3557A9CA3}"/>
              </a:ext>
            </a:extLst>
          </p:cNvPr>
          <p:cNvPicPr>
            <a:picLocks noChangeAspect="1"/>
          </p:cNvPicPr>
          <p:nvPr userDrawn="1"/>
        </p:nvPicPr>
        <p:blipFill>
          <a:blip r:embed="rId2"/>
          <a:srcRect/>
          <a:stretch/>
        </p:blipFill>
        <p:spPr>
          <a:xfrm>
            <a:off x="135465" y="102255"/>
            <a:ext cx="2705107" cy="1337078"/>
          </a:xfrm>
          <a:prstGeom prst="rect">
            <a:avLst/>
          </a:prstGeom>
        </p:spPr>
      </p:pic>
      <p:sp>
        <p:nvSpPr>
          <p:cNvPr id="15" name="Text Placeholder 18">
            <a:extLst>
              <a:ext uri="{FF2B5EF4-FFF2-40B4-BE49-F238E27FC236}">
                <a16:creationId xmlns:a16="http://schemas.microsoft.com/office/drawing/2014/main" id="{74E793A0-70DA-7513-F1BD-331F7C45BD43}"/>
              </a:ext>
            </a:extLst>
          </p:cNvPr>
          <p:cNvSpPr>
            <a:spLocks noGrp="1"/>
          </p:cNvSpPr>
          <p:nvPr>
            <p:ph type="body" sz="quarter" idx="16" hasCustomPrompt="1"/>
          </p:nvPr>
        </p:nvSpPr>
        <p:spPr>
          <a:xfrm>
            <a:off x="2377015" y="8242252"/>
            <a:ext cx="4697941" cy="1579081"/>
          </a:xfrm>
        </p:spPr>
        <p:txBody>
          <a:bodyPr>
            <a:normAutofit/>
          </a:bodyPr>
          <a:lstStyle>
            <a:lvl1pPr marL="0" indent="0">
              <a:buNone/>
              <a:defRPr sz="1400">
                <a:solidFill>
                  <a:schemeClr val="bg1"/>
                </a:solidFill>
              </a:defRPr>
            </a:lvl1pPr>
          </a:lstStyle>
          <a:p>
            <a:pPr lvl="0"/>
            <a:r>
              <a:rPr lang="en-US"/>
              <a:t>Lorem Ipsum</a:t>
            </a:r>
          </a:p>
        </p:txBody>
      </p:sp>
    </p:spTree>
    <p:extLst>
      <p:ext uri="{BB962C8B-B14F-4D97-AF65-F5344CB8AC3E}">
        <p14:creationId xmlns:p14="http://schemas.microsoft.com/office/powerpoint/2010/main" val="5841978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8" name="Text Placeholder 3">
            <a:extLst>
              <a:ext uri="{FF2B5EF4-FFF2-40B4-BE49-F238E27FC236}">
                <a16:creationId xmlns:a16="http://schemas.microsoft.com/office/drawing/2014/main" id="{C3EB9125-EADA-083B-14D3-BF1B9D1FEAFA}"/>
              </a:ext>
            </a:extLst>
          </p:cNvPr>
          <p:cNvSpPr>
            <a:spLocks noGrp="1"/>
          </p:cNvSpPr>
          <p:nvPr>
            <p:ph type="body" sz="quarter" idx="18" hasCustomPrompt="1"/>
          </p:nvPr>
        </p:nvSpPr>
        <p:spPr>
          <a:xfrm>
            <a:off x="463549" y="357307"/>
            <a:ext cx="2853088" cy="1812456"/>
          </a:xfrm>
        </p:spPr>
        <p:txBody>
          <a:bodyPr anchor="b" anchorCtr="0">
            <a:normAutofit/>
          </a:bodyPr>
          <a:lstStyle>
            <a:lvl1pPr marL="0" indent="0">
              <a:buNone/>
              <a:defRPr sz="36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9" name="Subtitle 2">
            <a:extLst>
              <a:ext uri="{FF2B5EF4-FFF2-40B4-BE49-F238E27FC236}">
                <a16:creationId xmlns:a16="http://schemas.microsoft.com/office/drawing/2014/main" id="{FFDDFAE6-C337-563C-3C02-038E8F36E566}"/>
              </a:ext>
            </a:extLst>
          </p:cNvPr>
          <p:cNvSpPr>
            <a:spLocks noGrp="1"/>
          </p:cNvSpPr>
          <p:nvPr>
            <p:ph type="subTitle" idx="13"/>
          </p:nvPr>
        </p:nvSpPr>
        <p:spPr>
          <a:xfrm>
            <a:off x="463549" y="3130658"/>
            <a:ext cx="2853088" cy="898900"/>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pic>
        <p:nvPicPr>
          <p:cNvPr id="10" name="Picture 9" descr="A close-up of a police badge&#10;&#10;Description automatically generated">
            <a:extLst>
              <a:ext uri="{FF2B5EF4-FFF2-40B4-BE49-F238E27FC236}">
                <a16:creationId xmlns:a16="http://schemas.microsoft.com/office/drawing/2014/main" id="{5585B74E-261D-9B75-3A39-6B43645C1DD5}"/>
              </a:ext>
            </a:extLst>
          </p:cNvPr>
          <p:cNvPicPr>
            <a:picLocks noChangeAspect="1"/>
          </p:cNvPicPr>
          <p:nvPr userDrawn="1"/>
        </p:nvPicPr>
        <p:blipFill>
          <a:blip r:embed="rId2"/>
          <a:stretch>
            <a:fillRect/>
          </a:stretch>
        </p:blipFill>
        <p:spPr>
          <a:xfrm>
            <a:off x="0" y="9311343"/>
            <a:ext cx="2792896" cy="1380470"/>
          </a:xfrm>
          <a:prstGeom prst="rect">
            <a:avLst/>
          </a:prstGeom>
        </p:spPr>
      </p:pic>
      <p:sp>
        <p:nvSpPr>
          <p:cNvPr id="11" name="Text Placeholder 18">
            <a:extLst>
              <a:ext uri="{FF2B5EF4-FFF2-40B4-BE49-F238E27FC236}">
                <a16:creationId xmlns:a16="http://schemas.microsoft.com/office/drawing/2014/main" id="{6ECAF1A8-D7C5-128F-EABD-FE04B9CFD97A}"/>
              </a:ext>
            </a:extLst>
          </p:cNvPr>
          <p:cNvSpPr>
            <a:spLocks noGrp="1"/>
          </p:cNvSpPr>
          <p:nvPr>
            <p:ph type="body" sz="quarter" idx="16" hasCustomPrompt="1"/>
          </p:nvPr>
        </p:nvSpPr>
        <p:spPr>
          <a:xfrm>
            <a:off x="463549" y="4258941"/>
            <a:ext cx="3101059" cy="4916056"/>
          </a:xfrm>
        </p:spPr>
        <p:txBody>
          <a:bodyPr>
            <a:normAutofit/>
          </a:bodyPr>
          <a:lstStyle>
            <a:lvl1pPr marL="0" indent="0">
              <a:buNone/>
              <a:defRPr sz="1400"/>
            </a:lvl1pPr>
          </a:lstStyle>
          <a:p>
            <a:pPr lvl="0"/>
            <a:r>
              <a:rPr lang="en-US"/>
              <a:t>Lorem Ipsum</a:t>
            </a:r>
          </a:p>
        </p:txBody>
      </p:sp>
      <p:sp>
        <p:nvSpPr>
          <p:cNvPr id="13" name="Text Placeholder 18">
            <a:extLst>
              <a:ext uri="{FF2B5EF4-FFF2-40B4-BE49-F238E27FC236}">
                <a16:creationId xmlns:a16="http://schemas.microsoft.com/office/drawing/2014/main" id="{37C03743-B2C5-8DCC-CDF7-7A4DDFEBBA26}"/>
              </a:ext>
            </a:extLst>
          </p:cNvPr>
          <p:cNvSpPr>
            <a:spLocks noGrp="1"/>
          </p:cNvSpPr>
          <p:nvPr>
            <p:ph type="body" sz="quarter" idx="19" hasCustomPrompt="1"/>
          </p:nvPr>
        </p:nvSpPr>
        <p:spPr>
          <a:xfrm>
            <a:off x="4028159" y="4258941"/>
            <a:ext cx="3101059" cy="1289452"/>
          </a:xfrm>
        </p:spPr>
        <p:txBody>
          <a:bodyPr>
            <a:normAutofit/>
          </a:bodyPr>
          <a:lstStyle>
            <a:lvl1pPr marL="0" indent="0">
              <a:buNone/>
              <a:defRPr sz="1400"/>
            </a:lvl1pPr>
          </a:lstStyle>
          <a:p>
            <a:pPr lvl="0"/>
            <a:r>
              <a:rPr lang="en-US"/>
              <a:t>Lorem Ipsum</a:t>
            </a:r>
          </a:p>
        </p:txBody>
      </p:sp>
      <p:sp>
        <p:nvSpPr>
          <p:cNvPr id="14" name="Rectangle 13">
            <a:extLst>
              <a:ext uri="{FF2B5EF4-FFF2-40B4-BE49-F238E27FC236}">
                <a16:creationId xmlns:a16="http://schemas.microsoft.com/office/drawing/2014/main" id="{FC8B286C-BDD6-7B18-243D-B3A9C8D225F2}"/>
              </a:ext>
            </a:extLst>
          </p:cNvPr>
          <p:cNvSpPr/>
          <p:nvPr userDrawn="1"/>
        </p:nvSpPr>
        <p:spPr>
          <a:xfrm>
            <a:off x="3779837" y="5775757"/>
            <a:ext cx="3779837" cy="4916056"/>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8">
            <a:extLst>
              <a:ext uri="{FF2B5EF4-FFF2-40B4-BE49-F238E27FC236}">
                <a16:creationId xmlns:a16="http://schemas.microsoft.com/office/drawing/2014/main" id="{29ACE961-EC6F-BDD5-C3B2-4B99F7C8139E}"/>
              </a:ext>
            </a:extLst>
          </p:cNvPr>
          <p:cNvSpPr>
            <a:spLocks noGrp="1"/>
          </p:cNvSpPr>
          <p:nvPr>
            <p:ph type="body" sz="quarter" idx="20" hasCustomPrompt="1"/>
          </p:nvPr>
        </p:nvSpPr>
        <p:spPr>
          <a:xfrm>
            <a:off x="4028159" y="8149635"/>
            <a:ext cx="3287041" cy="1924263"/>
          </a:xfrm>
        </p:spPr>
        <p:txBody>
          <a:bodyPr>
            <a:normAutofit/>
          </a:bodyPr>
          <a:lstStyle>
            <a:lvl1pPr marL="0" indent="0">
              <a:buNone/>
              <a:defRPr sz="1400"/>
            </a:lvl1pPr>
          </a:lstStyle>
          <a:p>
            <a:pPr lvl="0"/>
            <a:r>
              <a:rPr lang="en-US"/>
              <a:t>Lorem Ipsum</a:t>
            </a:r>
          </a:p>
        </p:txBody>
      </p:sp>
      <p:sp>
        <p:nvSpPr>
          <p:cNvPr id="12" name="Content Placeholder 11">
            <a:extLst>
              <a:ext uri="{FF2B5EF4-FFF2-40B4-BE49-F238E27FC236}">
                <a16:creationId xmlns:a16="http://schemas.microsoft.com/office/drawing/2014/main" id="{ED40BDD0-BB86-FD67-5197-9AA2210ACED7}"/>
              </a:ext>
            </a:extLst>
          </p:cNvPr>
          <p:cNvSpPr>
            <a:spLocks noGrp="1"/>
          </p:cNvSpPr>
          <p:nvPr>
            <p:ph sz="quarter" idx="21" hasCustomPrompt="1"/>
          </p:nvPr>
        </p:nvSpPr>
        <p:spPr>
          <a:xfrm>
            <a:off x="4028159" y="357188"/>
            <a:ext cx="3101304" cy="3671887"/>
          </a:xfrm>
        </p:spPr>
        <p:txBody>
          <a:bodyPr/>
          <a:lstStyle>
            <a:lvl1pPr>
              <a:defRPr/>
            </a:lvl1pPr>
          </a:lstStyle>
          <a:p>
            <a:pPr lvl="0"/>
            <a:r>
              <a:rPr lang="en-US"/>
              <a:t>Click to add images </a:t>
            </a:r>
            <a:endParaRPr lang="en-GB"/>
          </a:p>
        </p:txBody>
      </p:sp>
      <p:sp>
        <p:nvSpPr>
          <p:cNvPr id="19" name="Content Placeholder 11">
            <a:extLst>
              <a:ext uri="{FF2B5EF4-FFF2-40B4-BE49-F238E27FC236}">
                <a16:creationId xmlns:a16="http://schemas.microsoft.com/office/drawing/2014/main" id="{2E7F69E0-F764-DA77-62E0-0CBA1D57DF36}"/>
              </a:ext>
            </a:extLst>
          </p:cNvPr>
          <p:cNvSpPr>
            <a:spLocks noGrp="1"/>
          </p:cNvSpPr>
          <p:nvPr>
            <p:ph sz="quarter" idx="22" hasCustomPrompt="1"/>
          </p:nvPr>
        </p:nvSpPr>
        <p:spPr>
          <a:xfrm>
            <a:off x="4028159" y="6086328"/>
            <a:ext cx="3287040" cy="1835944"/>
          </a:xfrm>
        </p:spPr>
        <p:txBody>
          <a:bodyPr/>
          <a:lstStyle>
            <a:lvl1pPr>
              <a:defRPr/>
            </a:lvl1pPr>
          </a:lstStyle>
          <a:p>
            <a:pPr lvl="0"/>
            <a:r>
              <a:rPr lang="en-US"/>
              <a:t>Click to add images </a:t>
            </a:r>
            <a:endParaRPr lang="en-GB"/>
          </a:p>
        </p:txBody>
      </p:sp>
    </p:spTree>
    <p:extLst>
      <p:ext uri="{BB962C8B-B14F-4D97-AF65-F5344CB8AC3E}">
        <p14:creationId xmlns:p14="http://schemas.microsoft.com/office/powerpoint/2010/main" val="170263799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8" name="Text Placeholder 3">
            <a:extLst>
              <a:ext uri="{FF2B5EF4-FFF2-40B4-BE49-F238E27FC236}">
                <a16:creationId xmlns:a16="http://schemas.microsoft.com/office/drawing/2014/main" id="{C3EB9125-EADA-083B-14D3-BF1B9D1FEAFA}"/>
              </a:ext>
            </a:extLst>
          </p:cNvPr>
          <p:cNvSpPr>
            <a:spLocks noGrp="1"/>
          </p:cNvSpPr>
          <p:nvPr>
            <p:ph type="body" sz="quarter" idx="18" hasCustomPrompt="1"/>
          </p:nvPr>
        </p:nvSpPr>
        <p:spPr>
          <a:xfrm>
            <a:off x="4276130" y="1939046"/>
            <a:ext cx="2853088" cy="1812456"/>
          </a:xfrm>
        </p:spPr>
        <p:txBody>
          <a:bodyPr anchor="b" anchorCtr="0">
            <a:normAutofit/>
          </a:bodyPr>
          <a:lstStyle>
            <a:lvl1pPr marL="0" indent="0">
              <a:buNone/>
              <a:defRPr sz="36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9" name="Subtitle 2">
            <a:extLst>
              <a:ext uri="{FF2B5EF4-FFF2-40B4-BE49-F238E27FC236}">
                <a16:creationId xmlns:a16="http://schemas.microsoft.com/office/drawing/2014/main" id="{FFDDFAE6-C337-563C-3C02-038E8F36E566}"/>
              </a:ext>
            </a:extLst>
          </p:cNvPr>
          <p:cNvSpPr>
            <a:spLocks noGrp="1"/>
          </p:cNvSpPr>
          <p:nvPr>
            <p:ph type="subTitle" idx="13"/>
          </p:nvPr>
        </p:nvSpPr>
        <p:spPr>
          <a:xfrm>
            <a:off x="463548" y="4258941"/>
            <a:ext cx="6632577" cy="657114"/>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pic>
        <p:nvPicPr>
          <p:cNvPr id="10" name="Picture 9" descr="A close-up of a police badge&#10;&#10;Description automatically generated">
            <a:extLst>
              <a:ext uri="{FF2B5EF4-FFF2-40B4-BE49-F238E27FC236}">
                <a16:creationId xmlns:a16="http://schemas.microsoft.com/office/drawing/2014/main" id="{5585B74E-261D-9B75-3A39-6B43645C1DD5}"/>
              </a:ext>
            </a:extLst>
          </p:cNvPr>
          <p:cNvPicPr>
            <a:picLocks noChangeAspect="1"/>
          </p:cNvPicPr>
          <p:nvPr userDrawn="1"/>
        </p:nvPicPr>
        <p:blipFill>
          <a:blip r:embed="rId2"/>
          <a:stretch>
            <a:fillRect/>
          </a:stretch>
        </p:blipFill>
        <p:spPr>
          <a:xfrm>
            <a:off x="4522303" y="19226"/>
            <a:ext cx="2792896" cy="1380470"/>
          </a:xfrm>
          <a:prstGeom prst="rect">
            <a:avLst/>
          </a:prstGeom>
        </p:spPr>
      </p:pic>
      <p:sp>
        <p:nvSpPr>
          <p:cNvPr id="11" name="Text Placeholder 18">
            <a:extLst>
              <a:ext uri="{FF2B5EF4-FFF2-40B4-BE49-F238E27FC236}">
                <a16:creationId xmlns:a16="http://schemas.microsoft.com/office/drawing/2014/main" id="{6ECAF1A8-D7C5-128F-EABD-FE04B9CFD97A}"/>
              </a:ext>
            </a:extLst>
          </p:cNvPr>
          <p:cNvSpPr>
            <a:spLocks noGrp="1"/>
          </p:cNvSpPr>
          <p:nvPr>
            <p:ph type="body" sz="quarter" idx="16" hasCustomPrompt="1"/>
          </p:nvPr>
        </p:nvSpPr>
        <p:spPr>
          <a:xfrm>
            <a:off x="463549" y="5036949"/>
            <a:ext cx="3149649" cy="2852368"/>
          </a:xfrm>
        </p:spPr>
        <p:txBody>
          <a:bodyPr>
            <a:normAutofit/>
          </a:bodyPr>
          <a:lstStyle>
            <a:lvl1pPr marL="0" indent="0">
              <a:buNone/>
              <a:defRPr sz="1400"/>
            </a:lvl1pPr>
          </a:lstStyle>
          <a:p>
            <a:pPr lvl="0"/>
            <a:r>
              <a:rPr lang="en-US"/>
              <a:t>Lorem Ipsum</a:t>
            </a:r>
          </a:p>
        </p:txBody>
      </p:sp>
      <p:sp>
        <p:nvSpPr>
          <p:cNvPr id="13" name="Text Placeholder 18">
            <a:extLst>
              <a:ext uri="{FF2B5EF4-FFF2-40B4-BE49-F238E27FC236}">
                <a16:creationId xmlns:a16="http://schemas.microsoft.com/office/drawing/2014/main" id="{37C03743-B2C5-8DCC-CDF7-7A4DDFEBBA26}"/>
              </a:ext>
            </a:extLst>
          </p:cNvPr>
          <p:cNvSpPr>
            <a:spLocks noGrp="1"/>
          </p:cNvSpPr>
          <p:nvPr>
            <p:ph type="body" sz="quarter" idx="19" hasCustomPrompt="1"/>
          </p:nvPr>
        </p:nvSpPr>
        <p:spPr>
          <a:xfrm>
            <a:off x="3979569" y="5036858"/>
            <a:ext cx="3149649" cy="2850218"/>
          </a:xfrm>
        </p:spPr>
        <p:txBody>
          <a:bodyPr>
            <a:normAutofit/>
          </a:bodyPr>
          <a:lstStyle>
            <a:lvl1pPr marL="0" indent="0">
              <a:buNone/>
              <a:defRPr sz="1400"/>
            </a:lvl1pPr>
          </a:lstStyle>
          <a:p>
            <a:pPr lvl="0"/>
            <a:r>
              <a:rPr lang="en-US"/>
              <a:t>Lorem Ipsum</a:t>
            </a:r>
          </a:p>
        </p:txBody>
      </p:sp>
      <p:sp>
        <p:nvSpPr>
          <p:cNvPr id="14" name="Rectangle 13">
            <a:extLst>
              <a:ext uri="{FF2B5EF4-FFF2-40B4-BE49-F238E27FC236}">
                <a16:creationId xmlns:a16="http://schemas.microsoft.com/office/drawing/2014/main" id="{FC8B286C-BDD6-7B18-243D-B3A9C8D225F2}"/>
              </a:ext>
            </a:extLst>
          </p:cNvPr>
          <p:cNvSpPr/>
          <p:nvPr userDrawn="1"/>
        </p:nvSpPr>
        <p:spPr>
          <a:xfrm>
            <a:off x="1" y="8149635"/>
            <a:ext cx="7559674" cy="2542178"/>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8">
            <a:extLst>
              <a:ext uri="{FF2B5EF4-FFF2-40B4-BE49-F238E27FC236}">
                <a16:creationId xmlns:a16="http://schemas.microsoft.com/office/drawing/2014/main" id="{29ACE961-EC6F-BDD5-C3B2-4B99F7C8139E}"/>
              </a:ext>
            </a:extLst>
          </p:cNvPr>
          <p:cNvSpPr>
            <a:spLocks noGrp="1"/>
          </p:cNvSpPr>
          <p:nvPr>
            <p:ph type="body" sz="quarter" idx="20" hasCustomPrompt="1"/>
          </p:nvPr>
        </p:nvSpPr>
        <p:spPr>
          <a:xfrm>
            <a:off x="3564609" y="8539566"/>
            <a:ext cx="3564609" cy="1534332"/>
          </a:xfrm>
        </p:spPr>
        <p:txBody>
          <a:bodyPr>
            <a:normAutofit/>
          </a:bodyPr>
          <a:lstStyle>
            <a:lvl1pPr marL="0" indent="0">
              <a:buNone/>
              <a:defRPr sz="1400"/>
            </a:lvl1pPr>
          </a:lstStyle>
          <a:p>
            <a:pPr lvl="0"/>
            <a:r>
              <a:rPr lang="en-US"/>
              <a:t>Lorem Ipsum</a:t>
            </a:r>
          </a:p>
        </p:txBody>
      </p:sp>
      <p:sp>
        <p:nvSpPr>
          <p:cNvPr id="6" name="Content Placeholder 5">
            <a:extLst>
              <a:ext uri="{FF2B5EF4-FFF2-40B4-BE49-F238E27FC236}">
                <a16:creationId xmlns:a16="http://schemas.microsoft.com/office/drawing/2014/main" id="{1CA46BDE-E4B5-8347-9855-33E7540A17E7}"/>
              </a:ext>
            </a:extLst>
          </p:cNvPr>
          <p:cNvSpPr>
            <a:spLocks noGrp="1"/>
          </p:cNvSpPr>
          <p:nvPr>
            <p:ph sz="quarter" idx="21" hasCustomPrompt="1"/>
          </p:nvPr>
        </p:nvSpPr>
        <p:spPr>
          <a:xfrm>
            <a:off x="430213" y="617538"/>
            <a:ext cx="3182937" cy="3133725"/>
          </a:xfrm>
        </p:spPr>
        <p:txBody>
          <a:bodyPr/>
          <a:lstStyle>
            <a:lvl1pPr>
              <a:defRPr/>
            </a:lvl1pPr>
          </a:lstStyle>
          <a:p>
            <a:pPr lvl="0"/>
            <a:r>
              <a:rPr lang="en-US"/>
              <a:t>Click to add image</a:t>
            </a:r>
            <a:endParaRPr lang="en-GB"/>
          </a:p>
        </p:txBody>
      </p:sp>
      <p:sp>
        <p:nvSpPr>
          <p:cNvPr id="7" name="Content Placeholder 5">
            <a:extLst>
              <a:ext uri="{FF2B5EF4-FFF2-40B4-BE49-F238E27FC236}">
                <a16:creationId xmlns:a16="http://schemas.microsoft.com/office/drawing/2014/main" id="{EDF72E08-721A-D78D-5D26-1F02E73B6A55}"/>
              </a:ext>
            </a:extLst>
          </p:cNvPr>
          <p:cNvSpPr>
            <a:spLocks noGrp="1"/>
          </p:cNvSpPr>
          <p:nvPr>
            <p:ph sz="quarter" idx="22" hasCustomPrompt="1"/>
          </p:nvPr>
        </p:nvSpPr>
        <p:spPr>
          <a:xfrm>
            <a:off x="430212" y="8539566"/>
            <a:ext cx="2913489" cy="1534332"/>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21556693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FC8B286C-BDD6-7B18-243D-B3A9C8D225F2}"/>
              </a:ext>
            </a:extLst>
          </p:cNvPr>
          <p:cNvSpPr/>
          <p:nvPr userDrawn="1"/>
        </p:nvSpPr>
        <p:spPr>
          <a:xfrm>
            <a:off x="1" y="6819253"/>
            <a:ext cx="7559674" cy="38725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 Placeholder 3">
            <a:extLst>
              <a:ext uri="{FF2B5EF4-FFF2-40B4-BE49-F238E27FC236}">
                <a16:creationId xmlns:a16="http://schemas.microsoft.com/office/drawing/2014/main" id="{C3EB9125-EADA-083B-14D3-BF1B9D1FEAFA}"/>
              </a:ext>
            </a:extLst>
          </p:cNvPr>
          <p:cNvSpPr>
            <a:spLocks noGrp="1"/>
          </p:cNvSpPr>
          <p:nvPr>
            <p:ph type="body" sz="quarter" idx="18" hasCustomPrompt="1"/>
          </p:nvPr>
        </p:nvSpPr>
        <p:spPr>
          <a:xfrm>
            <a:off x="463548" y="2169761"/>
            <a:ext cx="6665670" cy="970326"/>
          </a:xfrm>
        </p:spPr>
        <p:txBody>
          <a:bodyPr anchor="b" anchorCtr="0">
            <a:normAutofit/>
          </a:bodyPr>
          <a:lstStyle>
            <a:lvl1pPr marL="0" indent="0">
              <a:buNone/>
              <a:defRPr sz="3600" b="1">
                <a:solidFill>
                  <a:schemeClr val="tx2"/>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9" name="Subtitle 2">
            <a:extLst>
              <a:ext uri="{FF2B5EF4-FFF2-40B4-BE49-F238E27FC236}">
                <a16:creationId xmlns:a16="http://schemas.microsoft.com/office/drawing/2014/main" id="{FFDDFAE6-C337-563C-3C02-038E8F36E566}"/>
              </a:ext>
            </a:extLst>
          </p:cNvPr>
          <p:cNvSpPr>
            <a:spLocks noGrp="1"/>
          </p:cNvSpPr>
          <p:nvPr>
            <p:ph type="subTitle" idx="13" hasCustomPrompt="1"/>
          </p:nvPr>
        </p:nvSpPr>
        <p:spPr>
          <a:xfrm>
            <a:off x="3564609" y="7446599"/>
            <a:ext cx="3564609" cy="657114"/>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a:t>
            </a:r>
            <a:endParaRPr lang="en-US"/>
          </a:p>
        </p:txBody>
      </p:sp>
      <p:sp>
        <p:nvSpPr>
          <p:cNvPr id="15" name="Text Placeholder 18">
            <a:extLst>
              <a:ext uri="{FF2B5EF4-FFF2-40B4-BE49-F238E27FC236}">
                <a16:creationId xmlns:a16="http://schemas.microsoft.com/office/drawing/2014/main" id="{29ACE961-EC6F-BDD5-C3B2-4B99F7C8139E}"/>
              </a:ext>
            </a:extLst>
          </p:cNvPr>
          <p:cNvSpPr>
            <a:spLocks noGrp="1"/>
          </p:cNvSpPr>
          <p:nvPr>
            <p:ph type="body" sz="quarter" idx="20" hasCustomPrompt="1"/>
          </p:nvPr>
        </p:nvSpPr>
        <p:spPr>
          <a:xfrm>
            <a:off x="3564609" y="8214104"/>
            <a:ext cx="3564609" cy="1857892"/>
          </a:xfrm>
        </p:spPr>
        <p:txBody>
          <a:bodyPr>
            <a:normAutofit/>
          </a:bodyPr>
          <a:lstStyle>
            <a:lvl1pPr marL="0" indent="0">
              <a:buNone/>
              <a:defRPr sz="1400"/>
            </a:lvl1pPr>
          </a:lstStyle>
          <a:p>
            <a:pPr lvl="0"/>
            <a:r>
              <a:rPr lang="en-US"/>
              <a:t>Lorem Ipsum</a:t>
            </a:r>
          </a:p>
        </p:txBody>
      </p:sp>
      <p:sp>
        <p:nvSpPr>
          <p:cNvPr id="4" name="Text Placeholder 18">
            <a:extLst>
              <a:ext uri="{FF2B5EF4-FFF2-40B4-BE49-F238E27FC236}">
                <a16:creationId xmlns:a16="http://schemas.microsoft.com/office/drawing/2014/main" id="{B291C426-679D-C9FD-B85A-C63CBBEEB087}"/>
              </a:ext>
            </a:extLst>
          </p:cNvPr>
          <p:cNvSpPr>
            <a:spLocks noGrp="1"/>
          </p:cNvSpPr>
          <p:nvPr>
            <p:ph type="body" sz="quarter" idx="21" hasCustomPrompt="1"/>
          </p:nvPr>
        </p:nvSpPr>
        <p:spPr>
          <a:xfrm>
            <a:off x="463548" y="4448015"/>
            <a:ext cx="3564609" cy="1954833"/>
          </a:xfrm>
        </p:spPr>
        <p:txBody>
          <a:bodyPr>
            <a:normAutofit/>
          </a:bodyPr>
          <a:lstStyle>
            <a:lvl1pPr marL="0" indent="0">
              <a:buNone/>
              <a:defRPr sz="1400"/>
            </a:lvl1pPr>
          </a:lstStyle>
          <a:p>
            <a:pPr lvl="0"/>
            <a:r>
              <a:rPr lang="en-US"/>
              <a:t>Lorem Ipsum</a:t>
            </a:r>
          </a:p>
        </p:txBody>
      </p:sp>
      <p:sp>
        <p:nvSpPr>
          <p:cNvPr id="6" name="Text Placeholder 3">
            <a:extLst>
              <a:ext uri="{FF2B5EF4-FFF2-40B4-BE49-F238E27FC236}">
                <a16:creationId xmlns:a16="http://schemas.microsoft.com/office/drawing/2014/main" id="{AB5AC17E-A33C-7D2B-A8AB-1AE9BB9073A3}"/>
              </a:ext>
            </a:extLst>
          </p:cNvPr>
          <p:cNvSpPr>
            <a:spLocks noGrp="1"/>
          </p:cNvSpPr>
          <p:nvPr>
            <p:ph type="body" sz="quarter" idx="22" hasCustomPrompt="1"/>
          </p:nvPr>
        </p:nvSpPr>
        <p:spPr>
          <a:xfrm>
            <a:off x="463549" y="357307"/>
            <a:ext cx="2853088" cy="970326"/>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pic>
        <p:nvPicPr>
          <p:cNvPr id="19" name="Picture 18">
            <a:extLst>
              <a:ext uri="{FF2B5EF4-FFF2-40B4-BE49-F238E27FC236}">
                <a16:creationId xmlns:a16="http://schemas.microsoft.com/office/drawing/2014/main" id="{DEC16738-77E9-8CA1-F545-ABFAD8C7DCE1}"/>
              </a:ext>
            </a:extLst>
          </p:cNvPr>
          <p:cNvPicPr>
            <a:picLocks noChangeAspect="1"/>
          </p:cNvPicPr>
          <p:nvPr userDrawn="1"/>
        </p:nvPicPr>
        <p:blipFill>
          <a:blip r:embed="rId2">
            <a:alphaModFix amt="35000"/>
          </a:blip>
          <a:stretch>
            <a:fillRect/>
          </a:stretch>
        </p:blipFill>
        <p:spPr>
          <a:xfrm>
            <a:off x="6256249" y="-486212"/>
            <a:ext cx="1571093" cy="1571093"/>
          </a:xfrm>
          <a:prstGeom prst="rect">
            <a:avLst/>
          </a:prstGeom>
        </p:spPr>
      </p:pic>
      <p:pic>
        <p:nvPicPr>
          <p:cNvPr id="20" name="Picture 19">
            <a:extLst>
              <a:ext uri="{FF2B5EF4-FFF2-40B4-BE49-F238E27FC236}">
                <a16:creationId xmlns:a16="http://schemas.microsoft.com/office/drawing/2014/main" id="{BC1D713A-FED7-0400-A2FE-E0F650EB6631}"/>
              </a:ext>
            </a:extLst>
          </p:cNvPr>
          <p:cNvPicPr>
            <a:picLocks noChangeAspect="1"/>
          </p:cNvPicPr>
          <p:nvPr userDrawn="1"/>
        </p:nvPicPr>
        <p:blipFill>
          <a:blip r:embed="rId2">
            <a:alphaModFix amt="35000"/>
          </a:blip>
          <a:stretch>
            <a:fillRect/>
          </a:stretch>
        </p:blipFill>
        <p:spPr>
          <a:xfrm rot="5400000">
            <a:off x="4685156" y="357307"/>
            <a:ext cx="1571093" cy="1571093"/>
          </a:xfrm>
          <a:prstGeom prst="rect">
            <a:avLst/>
          </a:prstGeom>
        </p:spPr>
      </p:pic>
      <p:sp>
        <p:nvSpPr>
          <p:cNvPr id="22" name="Text Placeholder 21">
            <a:extLst>
              <a:ext uri="{FF2B5EF4-FFF2-40B4-BE49-F238E27FC236}">
                <a16:creationId xmlns:a16="http://schemas.microsoft.com/office/drawing/2014/main" id="{A7BF05B7-D94C-D9DF-03DB-48B02ED9E5AE}"/>
              </a:ext>
            </a:extLst>
          </p:cNvPr>
          <p:cNvSpPr>
            <a:spLocks noGrp="1"/>
          </p:cNvSpPr>
          <p:nvPr>
            <p:ph type="body" sz="quarter" idx="23" hasCustomPrompt="1"/>
          </p:nvPr>
        </p:nvSpPr>
        <p:spPr>
          <a:xfrm>
            <a:off x="463550" y="3551237"/>
            <a:ext cx="3332163" cy="786387"/>
          </a:xfrm>
        </p:spPr>
        <p:txBody>
          <a:bodyPr/>
          <a:lstStyle>
            <a:lvl1pPr marL="0" indent="0">
              <a:buNone/>
              <a:defRPr/>
            </a:lvl1pPr>
          </a:lstStyle>
          <a:p>
            <a:pPr marL="0" marR="0" lvl="0" indent="0" algn="l" defTabSz="755934" rtl="0" eaLnBrk="1" fontAlgn="auto" latinLnBrk="0" hangingPunct="1">
              <a:lnSpc>
                <a:spcPct val="90000"/>
              </a:lnSpc>
              <a:spcBef>
                <a:spcPts val="827"/>
              </a:spcBef>
              <a:spcAft>
                <a:spcPts val="0"/>
              </a:spcAft>
              <a:buClrTx/>
              <a:buSzTx/>
              <a:buFont typeface="Arial" panose="020B0604020202020204" pitchFamily="34" charset="0"/>
              <a:buNone/>
              <a:tabLst/>
              <a:defRPr/>
            </a:pPr>
            <a:r>
              <a:rPr lang="en-GB"/>
              <a:t>Subtitle Here</a:t>
            </a:r>
            <a:endParaRPr lang="en-US"/>
          </a:p>
        </p:txBody>
      </p:sp>
      <p:sp>
        <p:nvSpPr>
          <p:cNvPr id="2" name="Content Placeholder 5">
            <a:extLst>
              <a:ext uri="{FF2B5EF4-FFF2-40B4-BE49-F238E27FC236}">
                <a16:creationId xmlns:a16="http://schemas.microsoft.com/office/drawing/2014/main" id="{047C5171-9193-AE84-7EA5-C1FB580C6541}"/>
              </a:ext>
            </a:extLst>
          </p:cNvPr>
          <p:cNvSpPr>
            <a:spLocks noGrp="1"/>
          </p:cNvSpPr>
          <p:nvPr>
            <p:ph sz="quarter" idx="24" hasCustomPrompt="1"/>
          </p:nvPr>
        </p:nvSpPr>
        <p:spPr>
          <a:xfrm>
            <a:off x="4156051" y="3551237"/>
            <a:ext cx="2973167" cy="2851611"/>
          </a:xfrm>
        </p:spPr>
        <p:txBody>
          <a:bodyPr/>
          <a:lstStyle>
            <a:lvl1pPr>
              <a:defRPr/>
            </a:lvl1pPr>
          </a:lstStyle>
          <a:p>
            <a:pPr lvl="0"/>
            <a:r>
              <a:rPr lang="en-US"/>
              <a:t>Click to add image</a:t>
            </a:r>
            <a:endParaRPr lang="en-GB"/>
          </a:p>
        </p:txBody>
      </p:sp>
      <p:sp>
        <p:nvSpPr>
          <p:cNvPr id="3" name="Content Placeholder 5">
            <a:extLst>
              <a:ext uri="{FF2B5EF4-FFF2-40B4-BE49-F238E27FC236}">
                <a16:creationId xmlns:a16="http://schemas.microsoft.com/office/drawing/2014/main" id="{76F6BF0E-A593-1B52-09E2-62BFECFF8E3B}"/>
              </a:ext>
            </a:extLst>
          </p:cNvPr>
          <p:cNvSpPr>
            <a:spLocks noGrp="1"/>
          </p:cNvSpPr>
          <p:nvPr>
            <p:ph sz="quarter" idx="25" hasCustomPrompt="1"/>
          </p:nvPr>
        </p:nvSpPr>
        <p:spPr>
          <a:xfrm>
            <a:off x="463549" y="7446599"/>
            <a:ext cx="2962040" cy="2635415"/>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41313381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1C329512-E20B-55F1-80FC-A2B614B45C9A}"/>
              </a:ext>
            </a:extLst>
          </p:cNvPr>
          <p:cNvSpPr/>
          <p:nvPr userDrawn="1"/>
        </p:nvSpPr>
        <p:spPr>
          <a:xfrm>
            <a:off x="1" y="3580108"/>
            <a:ext cx="7559674" cy="348711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Subtitle 2">
            <a:extLst>
              <a:ext uri="{FF2B5EF4-FFF2-40B4-BE49-F238E27FC236}">
                <a16:creationId xmlns:a16="http://schemas.microsoft.com/office/drawing/2014/main" id="{9215CB82-B9B9-2165-4395-59EEEF203C5E}"/>
              </a:ext>
            </a:extLst>
          </p:cNvPr>
          <p:cNvSpPr>
            <a:spLocks noGrp="1"/>
          </p:cNvSpPr>
          <p:nvPr>
            <p:ph type="subTitle" idx="13" hasCustomPrompt="1"/>
          </p:nvPr>
        </p:nvSpPr>
        <p:spPr>
          <a:xfrm>
            <a:off x="3564609" y="580850"/>
            <a:ext cx="3564609" cy="657114"/>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a:t>
            </a:r>
            <a:endParaRPr lang="en-US"/>
          </a:p>
        </p:txBody>
      </p:sp>
      <p:sp>
        <p:nvSpPr>
          <p:cNvPr id="10" name="Text Placeholder 18">
            <a:extLst>
              <a:ext uri="{FF2B5EF4-FFF2-40B4-BE49-F238E27FC236}">
                <a16:creationId xmlns:a16="http://schemas.microsoft.com/office/drawing/2014/main" id="{BF9C9DFE-D01D-3F87-7148-37523DE0B26C}"/>
              </a:ext>
            </a:extLst>
          </p:cNvPr>
          <p:cNvSpPr>
            <a:spLocks noGrp="1"/>
          </p:cNvSpPr>
          <p:nvPr>
            <p:ph type="body" sz="quarter" idx="20" hasCustomPrompt="1"/>
          </p:nvPr>
        </p:nvSpPr>
        <p:spPr>
          <a:xfrm>
            <a:off x="3564609" y="1348355"/>
            <a:ext cx="3564609" cy="1857892"/>
          </a:xfrm>
        </p:spPr>
        <p:txBody>
          <a:bodyPr>
            <a:normAutofit/>
          </a:bodyPr>
          <a:lstStyle>
            <a:lvl1pPr marL="0" indent="0">
              <a:buNone/>
              <a:defRPr sz="1400"/>
            </a:lvl1pPr>
          </a:lstStyle>
          <a:p>
            <a:pPr lvl="0"/>
            <a:r>
              <a:rPr lang="en-US"/>
              <a:t>Lorem Ipsum</a:t>
            </a:r>
          </a:p>
        </p:txBody>
      </p:sp>
      <p:sp>
        <p:nvSpPr>
          <p:cNvPr id="13" name="Text Placeholder 18">
            <a:extLst>
              <a:ext uri="{FF2B5EF4-FFF2-40B4-BE49-F238E27FC236}">
                <a16:creationId xmlns:a16="http://schemas.microsoft.com/office/drawing/2014/main" id="{FB359553-08BA-C80B-5AAF-40F7528FA68D}"/>
              </a:ext>
            </a:extLst>
          </p:cNvPr>
          <p:cNvSpPr>
            <a:spLocks noGrp="1"/>
          </p:cNvSpPr>
          <p:nvPr>
            <p:ph type="body" sz="quarter" idx="21" hasCustomPrompt="1"/>
          </p:nvPr>
        </p:nvSpPr>
        <p:spPr>
          <a:xfrm>
            <a:off x="3547713" y="8306256"/>
            <a:ext cx="3581505" cy="1812234"/>
          </a:xfrm>
        </p:spPr>
        <p:txBody>
          <a:bodyPr>
            <a:normAutofit/>
          </a:bodyPr>
          <a:lstStyle>
            <a:lvl1pPr marL="0" indent="0">
              <a:buNone/>
              <a:defRPr sz="1400"/>
            </a:lvl1pPr>
          </a:lstStyle>
          <a:p>
            <a:pPr lvl="0"/>
            <a:r>
              <a:rPr lang="en-US"/>
              <a:t>Lorem Ipsum</a:t>
            </a:r>
          </a:p>
        </p:txBody>
      </p:sp>
      <p:sp>
        <p:nvSpPr>
          <p:cNvPr id="15" name="Text Placeholder 18">
            <a:extLst>
              <a:ext uri="{FF2B5EF4-FFF2-40B4-BE49-F238E27FC236}">
                <a16:creationId xmlns:a16="http://schemas.microsoft.com/office/drawing/2014/main" id="{1D68E601-D61B-51F2-D567-409546B788A0}"/>
              </a:ext>
            </a:extLst>
          </p:cNvPr>
          <p:cNvSpPr>
            <a:spLocks noGrp="1"/>
          </p:cNvSpPr>
          <p:nvPr>
            <p:ph type="body" sz="quarter" idx="22" hasCustomPrompt="1"/>
          </p:nvPr>
        </p:nvSpPr>
        <p:spPr>
          <a:xfrm>
            <a:off x="463548" y="4779202"/>
            <a:ext cx="3564609" cy="1954833"/>
          </a:xfrm>
        </p:spPr>
        <p:txBody>
          <a:bodyPr>
            <a:normAutofit/>
          </a:bodyPr>
          <a:lstStyle>
            <a:lvl1pPr marL="0" indent="0">
              <a:buNone/>
              <a:defRPr sz="1400"/>
            </a:lvl1pPr>
          </a:lstStyle>
          <a:p>
            <a:pPr lvl="0"/>
            <a:r>
              <a:rPr lang="en-US"/>
              <a:t>Lorem Ipsum</a:t>
            </a:r>
          </a:p>
        </p:txBody>
      </p:sp>
      <p:sp>
        <p:nvSpPr>
          <p:cNvPr id="17" name="Text Placeholder 21">
            <a:extLst>
              <a:ext uri="{FF2B5EF4-FFF2-40B4-BE49-F238E27FC236}">
                <a16:creationId xmlns:a16="http://schemas.microsoft.com/office/drawing/2014/main" id="{58AAC699-F667-D7BF-6F93-492D4C5E658B}"/>
              </a:ext>
            </a:extLst>
          </p:cNvPr>
          <p:cNvSpPr>
            <a:spLocks noGrp="1"/>
          </p:cNvSpPr>
          <p:nvPr>
            <p:ph type="body" sz="quarter" idx="23" hasCustomPrompt="1"/>
          </p:nvPr>
        </p:nvSpPr>
        <p:spPr>
          <a:xfrm>
            <a:off x="463550" y="3882424"/>
            <a:ext cx="3332163" cy="786387"/>
          </a:xfrm>
        </p:spPr>
        <p:txBody>
          <a:bodyPr/>
          <a:lstStyle>
            <a:lvl1pPr marL="0" indent="0">
              <a:buNone/>
              <a:defRPr/>
            </a:lvl1pPr>
          </a:lstStyle>
          <a:p>
            <a:pPr marL="0" marR="0" lvl="0" indent="0" algn="l" defTabSz="755934" rtl="0" eaLnBrk="1" fontAlgn="auto" latinLnBrk="0" hangingPunct="1">
              <a:lnSpc>
                <a:spcPct val="90000"/>
              </a:lnSpc>
              <a:spcBef>
                <a:spcPts val="827"/>
              </a:spcBef>
              <a:spcAft>
                <a:spcPts val="0"/>
              </a:spcAft>
              <a:buClrTx/>
              <a:buSzTx/>
              <a:buFont typeface="Arial" panose="020B0604020202020204" pitchFamily="34" charset="0"/>
              <a:buNone/>
              <a:tabLst/>
              <a:defRPr/>
            </a:pPr>
            <a:r>
              <a:rPr lang="en-GB"/>
              <a:t>Subtitle Here</a:t>
            </a:r>
            <a:endParaRPr lang="en-US"/>
          </a:p>
        </p:txBody>
      </p:sp>
      <p:sp>
        <p:nvSpPr>
          <p:cNvPr id="19" name="Text Placeholder 21">
            <a:extLst>
              <a:ext uri="{FF2B5EF4-FFF2-40B4-BE49-F238E27FC236}">
                <a16:creationId xmlns:a16="http://schemas.microsoft.com/office/drawing/2014/main" id="{76CA3B9B-B102-746E-4764-0259D42F86C0}"/>
              </a:ext>
            </a:extLst>
          </p:cNvPr>
          <p:cNvSpPr>
            <a:spLocks noGrp="1"/>
          </p:cNvSpPr>
          <p:nvPr>
            <p:ph type="body" sz="quarter" idx="24" hasCustomPrompt="1"/>
          </p:nvPr>
        </p:nvSpPr>
        <p:spPr>
          <a:xfrm>
            <a:off x="3547713" y="7416037"/>
            <a:ext cx="3332163" cy="786387"/>
          </a:xfrm>
        </p:spPr>
        <p:txBody>
          <a:bodyPr/>
          <a:lstStyle>
            <a:lvl1pPr marL="0" indent="0">
              <a:buNone/>
              <a:defRPr/>
            </a:lvl1pPr>
          </a:lstStyle>
          <a:p>
            <a:pPr marL="0" marR="0" lvl="0" indent="0" algn="l" defTabSz="755934" rtl="0" eaLnBrk="1" fontAlgn="auto" latinLnBrk="0" hangingPunct="1">
              <a:lnSpc>
                <a:spcPct val="90000"/>
              </a:lnSpc>
              <a:spcBef>
                <a:spcPts val="827"/>
              </a:spcBef>
              <a:spcAft>
                <a:spcPts val="0"/>
              </a:spcAft>
              <a:buClrTx/>
              <a:buSzTx/>
              <a:buFont typeface="Arial" panose="020B0604020202020204" pitchFamily="34" charset="0"/>
              <a:buNone/>
              <a:tabLst/>
              <a:defRPr/>
            </a:pPr>
            <a:r>
              <a:rPr lang="en-GB"/>
              <a:t>Subtitle Here</a:t>
            </a:r>
            <a:endParaRPr lang="en-US"/>
          </a:p>
        </p:txBody>
      </p:sp>
      <p:sp>
        <p:nvSpPr>
          <p:cNvPr id="2" name="Content Placeholder 5">
            <a:extLst>
              <a:ext uri="{FF2B5EF4-FFF2-40B4-BE49-F238E27FC236}">
                <a16:creationId xmlns:a16="http://schemas.microsoft.com/office/drawing/2014/main" id="{FABCF445-06E6-9F36-C081-9594E2978484}"/>
              </a:ext>
            </a:extLst>
          </p:cNvPr>
          <p:cNvSpPr>
            <a:spLocks noGrp="1"/>
          </p:cNvSpPr>
          <p:nvPr>
            <p:ph sz="quarter" idx="25" hasCustomPrompt="1"/>
          </p:nvPr>
        </p:nvSpPr>
        <p:spPr>
          <a:xfrm>
            <a:off x="300372" y="561769"/>
            <a:ext cx="3182937" cy="2685148"/>
          </a:xfrm>
        </p:spPr>
        <p:txBody>
          <a:bodyPr/>
          <a:lstStyle>
            <a:lvl1pPr>
              <a:defRPr/>
            </a:lvl1pPr>
          </a:lstStyle>
          <a:p>
            <a:pPr lvl="0"/>
            <a:r>
              <a:rPr lang="en-US"/>
              <a:t>Click to add image</a:t>
            </a:r>
            <a:endParaRPr lang="en-GB"/>
          </a:p>
        </p:txBody>
      </p:sp>
      <p:sp>
        <p:nvSpPr>
          <p:cNvPr id="3" name="Content Placeholder 5">
            <a:extLst>
              <a:ext uri="{FF2B5EF4-FFF2-40B4-BE49-F238E27FC236}">
                <a16:creationId xmlns:a16="http://schemas.microsoft.com/office/drawing/2014/main" id="{9771FB3D-377D-09BC-A677-A9918E72E377}"/>
              </a:ext>
            </a:extLst>
          </p:cNvPr>
          <p:cNvSpPr>
            <a:spLocks noGrp="1"/>
          </p:cNvSpPr>
          <p:nvPr>
            <p:ph sz="quarter" idx="26" hasCustomPrompt="1"/>
          </p:nvPr>
        </p:nvSpPr>
        <p:spPr>
          <a:xfrm>
            <a:off x="4202447" y="3882423"/>
            <a:ext cx="2926771" cy="2851611"/>
          </a:xfrm>
        </p:spPr>
        <p:txBody>
          <a:bodyPr/>
          <a:lstStyle>
            <a:lvl1pPr>
              <a:defRPr/>
            </a:lvl1pPr>
          </a:lstStyle>
          <a:p>
            <a:pPr lvl="0"/>
            <a:r>
              <a:rPr lang="en-US"/>
              <a:t>Click to add image</a:t>
            </a:r>
            <a:endParaRPr lang="en-GB"/>
          </a:p>
        </p:txBody>
      </p:sp>
      <p:sp>
        <p:nvSpPr>
          <p:cNvPr id="4" name="Content Placeholder 5">
            <a:extLst>
              <a:ext uri="{FF2B5EF4-FFF2-40B4-BE49-F238E27FC236}">
                <a16:creationId xmlns:a16="http://schemas.microsoft.com/office/drawing/2014/main" id="{A738E111-6F06-9660-BEDC-AE19D78889AC}"/>
              </a:ext>
            </a:extLst>
          </p:cNvPr>
          <p:cNvSpPr>
            <a:spLocks noGrp="1"/>
          </p:cNvSpPr>
          <p:nvPr>
            <p:ph sz="quarter" idx="27" hasCustomPrompt="1"/>
          </p:nvPr>
        </p:nvSpPr>
        <p:spPr>
          <a:xfrm>
            <a:off x="463548" y="7400418"/>
            <a:ext cx="2891677" cy="2729626"/>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130685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2" name="Subtitle 2">
            <a:extLst>
              <a:ext uri="{FF2B5EF4-FFF2-40B4-BE49-F238E27FC236}">
                <a16:creationId xmlns:a16="http://schemas.microsoft.com/office/drawing/2014/main" id="{E34922E6-D363-23F7-CB81-8A5303F03432}"/>
              </a:ext>
            </a:extLst>
          </p:cNvPr>
          <p:cNvSpPr>
            <a:spLocks noGrp="1"/>
          </p:cNvSpPr>
          <p:nvPr>
            <p:ph type="subTitle" idx="13"/>
          </p:nvPr>
        </p:nvSpPr>
        <p:spPr>
          <a:xfrm>
            <a:off x="463548" y="1625187"/>
            <a:ext cx="3674499" cy="727977"/>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13" name="Text Placeholder 3">
            <a:extLst>
              <a:ext uri="{FF2B5EF4-FFF2-40B4-BE49-F238E27FC236}">
                <a16:creationId xmlns:a16="http://schemas.microsoft.com/office/drawing/2014/main" id="{1285A207-06E1-ADA1-EB56-9C306705B662}"/>
              </a:ext>
            </a:extLst>
          </p:cNvPr>
          <p:cNvSpPr>
            <a:spLocks noGrp="1"/>
          </p:cNvSpPr>
          <p:nvPr>
            <p:ph type="body" sz="quarter" idx="19" hasCustomPrompt="1"/>
          </p:nvPr>
        </p:nvSpPr>
        <p:spPr>
          <a:xfrm>
            <a:off x="463549" y="408610"/>
            <a:ext cx="3674498" cy="1016977"/>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15" name="Text Placeholder 18">
            <a:extLst>
              <a:ext uri="{FF2B5EF4-FFF2-40B4-BE49-F238E27FC236}">
                <a16:creationId xmlns:a16="http://schemas.microsoft.com/office/drawing/2014/main" id="{E70DBEDF-3A87-E953-4BEC-0282FF794D70}"/>
              </a:ext>
            </a:extLst>
          </p:cNvPr>
          <p:cNvSpPr>
            <a:spLocks noGrp="1"/>
          </p:cNvSpPr>
          <p:nvPr>
            <p:ph type="body" sz="quarter" idx="22" hasCustomPrompt="1"/>
          </p:nvPr>
        </p:nvSpPr>
        <p:spPr>
          <a:xfrm>
            <a:off x="463548" y="3061252"/>
            <a:ext cx="3154295" cy="3240158"/>
          </a:xfrm>
        </p:spPr>
        <p:txBody>
          <a:bodyPr>
            <a:normAutofit/>
          </a:bodyPr>
          <a:lstStyle>
            <a:lvl1pPr marL="0" indent="0">
              <a:buNone/>
              <a:defRPr sz="1400"/>
            </a:lvl1pPr>
          </a:lstStyle>
          <a:p>
            <a:pPr lvl="0"/>
            <a:r>
              <a:rPr lang="en-US"/>
              <a:t>Lorem Ipsum</a:t>
            </a:r>
          </a:p>
        </p:txBody>
      </p:sp>
      <p:sp>
        <p:nvSpPr>
          <p:cNvPr id="18" name="Text Placeholder 18">
            <a:extLst>
              <a:ext uri="{FF2B5EF4-FFF2-40B4-BE49-F238E27FC236}">
                <a16:creationId xmlns:a16="http://schemas.microsoft.com/office/drawing/2014/main" id="{D7D933DF-9999-AEC7-14A0-E5BBAD678790}"/>
              </a:ext>
            </a:extLst>
          </p:cNvPr>
          <p:cNvSpPr>
            <a:spLocks noGrp="1"/>
          </p:cNvSpPr>
          <p:nvPr>
            <p:ph type="body" sz="quarter" idx="23" hasCustomPrompt="1"/>
          </p:nvPr>
        </p:nvSpPr>
        <p:spPr>
          <a:xfrm>
            <a:off x="3962122" y="3061252"/>
            <a:ext cx="3154295" cy="3240158"/>
          </a:xfrm>
        </p:spPr>
        <p:txBody>
          <a:bodyPr>
            <a:normAutofit/>
          </a:bodyPr>
          <a:lstStyle>
            <a:lvl1pPr marL="0" indent="0">
              <a:buNone/>
              <a:defRPr sz="1400"/>
            </a:lvl1pPr>
          </a:lstStyle>
          <a:p>
            <a:pPr lvl="0"/>
            <a:r>
              <a:rPr lang="en-US"/>
              <a:t>Lorem Ipsum</a:t>
            </a:r>
          </a:p>
        </p:txBody>
      </p:sp>
      <p:pic>
        <p:nvPicPr>
          <p:cNvPr id="19" name="Picture 18">
            <a:extLst>
              <a:ext uri="{FF2B5EF4-FFF2-40B4-BE49-F238E27FC236}">
                <a16:creationId xmlns:a16="http://schemas.microsoft.com/office/drawing/2014/main" id="{602DE9A5-77DC-C652-FC0D-E3ECD106CA6E}"/>
              </a:ext>
            </a:extLst>
          </p:cNvPr>
          <p:cNvPicPr>
            <a:picLocks noChangeAspect="1"/>
          </p:cNvPicPr>
          <p:nvPr userDrawn="1"/>
        </p:nvPicPr>
        <p:blipFill>
          <a:blip r:embed="rId2">
            <a:alphaModFix amt="20000"/>
          </a:blip>
          <a:stretch>
            <a:fillRect/>
          </a:stretch>
        </p:blipFill>
        <p:spPr>
          <a:xfrm>
            <a:off x="6156545" y="-108358"/>
            <a:ext cx="1442886" cy="1442886"/>
          </a:xfrm>
          <a:prstGeom prst="rect">
            <a:avLst/>
          </a:prstGeom>
        </p:spPr>
      </p:pic>
      <p:pic>
        <p:nvPicPr>
          <p:cNvPr id="20" name="Picture 19">
            <a:extLst>
              <a:ext uri="{FF2B5EF4-FFF2-40B4-BE49-F238E27FC236}">
                <a16:creationId xmlns:a16="http://schemas.microsoft.com/office/drawing/2014/main" id="{9691B754-1944-2D66-2F58-065100A64A85}"/>
              </a:ext>
            </a:extLst>
          </p:cNvPr>
          <p:cNvPicPr>
            <a:picLocks noChangeAspect="1"/>
          </p:cNvPicPr>
          <p:nvPr userDrawn="1"/>
        </p:nvPicPr>
        <p:blipFill>
          <a:blip r:embed="rId2">
            <a:alphaModFix amt="20000"/>
          </a:blip>
          <a:stretch>
            <a:fillRect/>
          </a:stretch>
        </p:blipFill>
        <p:spPr>
          <a:xfrm rot="16200000">
            <a:off x="6917744" y="1354406"/>
            <a:ext cx="1442886" cy="1442886"/>
          </a:xfrm>
          <a:prstGeom prst="rect">
            <a:avLst/>
          </a:prstGeom>
        </p:spPr>
      </p:pic>
      <p:pic>
        <p:nvPicPr>
          <p:cNvPr id="21" name="Picture 20">
            <a:extLst>
              <a:ext uri="{FF2B5EF4-FFF2-40B4-BE49-F238E27FC236}">
                <a16:creationId xmlns:a16="http://schemas.microsoft.com/office/drawing/2014/main" id="{C32421EE-8ABB-3CFF-1448-DCC382E5A61B}"/>
              </a:ext>
            </a:extLst>
          </p:cNvPr>
          <p:cNvPicPr>
            <a:picLocks noChangeAspect="1"/>
          </p:cNvPicPr>
          <p:nvPr userDrawn="1"/>
        </p:nvPicPr>
        <p:blipFill>
          <a:blip r:embed="rId2">
            <a:alphaModFix amt="20000"/>
          </a:blip>
          <a:stretch>
            <a:fillRect/>
          </a:stretch>
        </p:blipFill>
        <p:spPr>
          <a:xfrm rot="16200000">
            <a:off x="4713659" y="-812679"/>
            <a:ext cx="1442886" cy="1442886"/>
          </a:xfrm>
          <a:prstGeom prst="rect">
            <a:avLst/>
          </a:prstGeom>
        </p:spPr>
      </p:pic>
      <p:sp>
        <p:nvSpPr>
          <p:cNvPr id="22" name="Text Placeholder 5">
            <a:extLst>
              <a:ext uri="{FF2B5EF4-FFF2-40B4-BE49-F238E27FC236}">
                <a16:creationId xmlns:a16="http://schemas.microsoft.com/office/drawing/2014/main" id="{7D26BEAC-71AB-8CA3-CC2A-7DFABCE23960}"/>
              </a:ext>
            </a:extLst>
          </p:cNvPr>
          <p:cNvSpPr>
            <a:spLocks noGrp="1"/>
          </p:cNvSpPr>
          <p:nvPr>
            <p:ph type="body" sz="quarter" idx="24" hasCustomPrompt="1"/>
          </p:nvPr>
        </p:nvSpPr>
        <p:spPr>
          <a:xfrm>
            <a:off x="463548" y="2683566"/>
            <a:ext cx="3154295" cy="316724"/>
          </a:xfrm>
        </p:spPr>
        <p:txBody>
          <a:bodyPr>
            <a:normAutofit/>
          </a:bodyPr>
          <a:lstStyle>
            <a:lvl1pPr marL="0" indent="0" algn="l">
              <a:buNone/>
              <a:defRPr sz="1200" b="1">
                <a:solidFill>
                  <a:schemeClr val="accent1"/>
                </a:solidFill>
              </a:defRPr>
            </a:lvl1pPr>
          </a:lstStyle>
          <a:p>
            <a:pPr lvl="0"/>
            <a:r>
              <a:rPr lang="en-GB"/>
              <a:t>Title Here</a:t>
            </a:r>
            <a:endParaRPr lang="en-US"/>
          </a:p>
        </p:txBody>
      </p:sp>
      <p:sp>
        <p:nvSpPr>
          <p:cNvPr id="23" name="Text Placeholder 5">
            <a:extLst>
              <a:ext uri="{FF2B5EF4-FFF2-40B4-BE49-F238E27FC236}">
                <a16:creationId xmlns:a16="http://schemas.microsoft.com/office/drawing/2014/main" id="{30E102B4-A62A-C5E5-69E7-EF53737FA571}"/>
              </a:ext>
            </a:extLst>
          </p:cNvPr>
          <p:cNvSpPr>
            <a:spLocks noGrp="1"/>
          </p:cNvSpPr>
          <p:nvPr>
            <p:ph type="body" sz="quarter" idx="25" hasCustomPrompt="1"/>
          </p:nvPr>
        </p:nvSpPr>
        <p:spPr>
          <a:xfrm>
            <a:off x="3960175" y="2683566"/>
            <a:ext cx="3154295" cy="316724"/>
          </a:xfrm>
        </p:spPr>
        <p:txBody>
          <a:bodyPr>
            <a:normAutofit/>
          </a:bodyPr>
          <a:lstStyle>
            <a:lvl1pPr marL="0" indent="0" algn="l">
              <a:buNone/>
              <a:defRPr sz="1200" b="1">
                <a:solidFill>
                  <a:schemeClr val="accent1"/>
                </a:solidFill>
              </a:defRPr>
            </a:lvl1pPr>
          </a:lstStyle>
          <a:p>
            <a:pPr lvl="0"/>
            <a:r>
              <a:rPr lang="en-GB"/>
              <a:t>Title Here</a:t>
            </a:r>
            <a:endParaRPr lang="en-US"/>
          </a:p>
        </p:txBody>
      </p:sp>
      <p:sp>
        <p:nvSpPr>
          <p:cNvPr id="2" name="Content Placeholder 5">
            <a:extLst>
              <a:ext uri="{FF2B5EF4-FFF2-40B4-BE49-F238E27FC236}">
                <a16:creationId xmlns:a16="http://schemas.microsoft.com/office/drawing/2014/main" id="{E4973C24-41D1-7D0B-1B2F-FB341D223FE0}"/>
              </a:ext>
            </a:extLst>
          </p:cNvPr>
          <p:cNvSpPr>
            <a:spLocks noGrp="1"/>
          </p:cNvSpPr>
          <p:nvPr>
            <p:ph sz="quarter" idx="26" hasCustomPrompt="1"/>
          </p:nvPr>
        </p:nvSpPr>
        <p:spPr>
          <a:xfrm>
            <a:off x="-1" y="6625623"/>
            <a:ext cx="7559675" cy="4066190"/>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744891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7" name="Subtitle 2">
            <a:extLst>
              <a:ext uri="{FF2B5EF4-FFF2-40B4-BE49-F238E27FC236}">
                <a16:creationId xmlns:a16="http://schemas.microsoft.com/office/drawing/2014/main" id="{5A369227-C16B-94B9-06E0-D7A12828833D}"/>
              </a:ext>
            </a:extLst>
          </p:cNvPr>
          <p:cNvSpPr>
            <a:spLocks noGrp="1"/>
          </p:cNvSpPr>
          <p:nvPr>
            <p:ph type="subTitle" idx="13"/>
          </p:nvPr>
        </p:nvSpPr>
        <p:spPr>
          <a:xfrm>
            <a:off x="463548" y="5545507"/>
            <a:ext cx="4345519" cy="708324"/>
          </a:xfrm>
        </p:spPr>
        <p:txBody>
          <a:bodyPr/>
          <a:lstStyle>
            <a:lvl1pPr marL="0" indent="0" algn="l">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8" name="Text Placeholder 3">
            <a:extLst>
              <a:ext uri="{FF2B5EF4-FFF2-40B4-BE49-F238E27FC236}">
                <a16:creationId xmlns:a16="http://schemas.microsoft.com/office/drawing/2014/main" id="{131C579F-F841-1BB3-C4F5-CB6D37FFD118}"/>
              </a:ext>
            </a:extLst>
          </p:cNvPr>
          <p:cNvSpPr>
            <a:spLocks noGrp="1"/>
          </p:cNvSpPr>
          <p:nvPr>
            <p:ph type="body" sz="quarter" idx="19" hasCustomPrompt="1"/>
          </p:nvPr>
        </p:nvSpPr>
        <p:spPr>
          <a:xfrm>
            <a:off x="463549" y="4328930"/>
            <a:ext cx="4345518" cy="989522"/>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9" name="Text Placeholder 18">
            <a:extLst>
              <a:ext uri="{FF2B5EF4-FFF2-40B4-BE49-F238E27FC236}">
                <a16:creationId xmlns:a16="http://schemas.microsoft.com/office/drawing/2014/main" id="{B740CB2C-228A-9D8B-7004-E5829F7818D2}"/>
              </a:ext>
            </a:extLst>
          </p:cNvPr>
          <p:cNvSpPr>
            <a:spLocks noGrp="1"/>
          </p:cNvSpPr>
          <p:nvPr>
            <p:ph type="body" sz="quarter" idx="22" hasCustomPrompt="1"/>
          </p:nvPr>
        </p:nvSpPr>
        <p:spPr>
          <a:xfrm>
            <a:off x="463548" y="6981571"/>
            <a:ext cx="3154295" cy="3240158"/>
          </a:xfrm>
        </p:spPr>
        <p:txBody>
          <a:bodyPr>
            <a:normAutofit/>
          </a:bodyPr>
          <a:lstStyle>
            <a:lvl1pPr marL="0" indent="0">
              <a:buNone/>
              <a:defRPr sz="1400"/>
            </a:lvl1pPr>
          </a:lstStyle>
          <a:p>
            <a:pPr lvl="0"/>
            <a:r>
              <a:rPr lang="en-US"/>
              <a:t>Lorem Ipsum</a:t>
            </a:r>
          </a:p>
        </p:txBody>
      </p:sp>
      <p:sp>
        <p:nvSpPr>
          <p:cNvPr id="11" name="Text Placeholder 5">
            <a:extLst>
              <a:ext uri="{FF2B5EF4-FFF2-40B4-BE49-F238E27FC236}">
                <a16:creationId xmlns:a16="http://schemas.microsoft.com/office/drawing/2014/main" id="{5EC3759C-A941-7731-20FA-FAF7BE28192D}"/>
              </a:ext>
            </a:extLst>
          </p:cNvPr>
          <p:cNvSpPr>
            <a:spLocks noGrp="1"/>
          </p:cNvSpPr>
          <p:nvPr>
            <p:ph type="body" sz="quarter" idx="24" hasCustomPrompt="1"/>
          </p:nvPr>
        </p:nvSpPr>
        <p:spPr>
          <a:xfrm>
            <a:off x="463548" y="6603885"/>
            <a:ext cx="3154295" cy="316724"/>
          </a:xfrm>
        </p:spPr>
        <p:txBody>
          <a:bodyPr>
            <a:normAutofit/>
          </a:bodyPr>
          <a:lstStyle>
            <a:lvl1pPr marL="0" indent="0" algn="l">
              <a:buNone/>
              <a:defRPr sz="1200" b="1">
                <a:solidFill>
                  <a:schemeClr val="accent1"/>
                </a:solidFill>
              </a:defRPr>
            </a:lvl1pPr>
          </a:lstStyle>
          <a:p>
            <a:pPr lvl="0"/>
            <a:r>
              <a:rPr lang="en-GB"/>
              <a:t>Title Here</a:t>
            </a:r>
            <a:endParaRPr lang="en-US"/>
          </a:p>
        </p:txBody>
      </p:sp>
      <p:sp>
        <p:nvSpPr>
          <p:cNvPr id="13" name="Text Placeholder 18">
            <a:extLst>
              <a:ext uri="{FF2B5EF4-FFF2-40B4-BE49-F238E27FC236}">
                <a16:creationId xmlns:a16="http://schemas.microsoft.com/office/drawing/2014/main" id="{7758BFCA-C6C3-9AE7-DF1F-9AB4B8799CCD}"/>
              </a:ext>
            </a:extLst>
          </p:cNvPr>
          <p:cNvSpPr>
            <a:spLocks noGrp="1"/>
          </p:cNvSpPr>
          <p:nvPr>
            <p:ph type="body" sz="quarter" idx="25" hasCustomPrompt="1"/>
          </p:nvPr>
        </p:nvSpPr>
        <p:spPr>
          <a:xfrm>
            <a:off x="3934882" y="6603885"/>
            <a:ext cx="3154295" cy="3617844"/>
          </a:xfrm>
        </p:spPr>
        <p:txBody>
          <a:bodyPr>
            <a:normAutofit/>
          </a:bodyPr>
          <a:lstStyle>
            <a:lvl1pPr marL="0" indent="0">
              <a:buNone/>
              <a:defRPr sz="1400"/>
            </a:lvl1pPr>
          </a:lstStyle>
          <a:p>
            <a:pPr lvl="0"/>
            <a:r>
              <a:rPr lang="en-US"/>
              <a:t>Lorem Ipsum</a:t>
            </a:r>
          </a:p>
        </p:txBody>
      </p:sp>
      <p:pic>
        <p:nvPicPr>
          <p:cNvPr id="14" name="Picture 13">
            <a:extLst>
              <a:ext uri="{FF2B5EF4-FFF2-40B4-BE49-F238E27FC236}">
                <a16:creationId xmlns:a16="http://schemas.microsoft.com/office/drawing/2014/main" id="{7D16ADEF-C5CC-5121-A722-57617D9E356B}"/>
              </a:ext>
            </a:extLst>
          </p:cNvPr>
          <p:cNvPicPr>
            <a:picLocks noChangeAspect="1"/>
          </p:cNvPicPr>
          <p:nvPr userDrawn="1"/>
        </p:nvPicPr>
        <p:blipFill>
          <a:blip r:embed="rId2">
            <a:alphaModFix amt="20000"/>
          </a:blip>
          <a:stretch>
            <a:fillRect/>
          </a:stretch>
        </p:blipFill>
        <p:spPr>
          <a:xfrm>
            <a:off x="5822875" y="4157008"/>
            <a:ext cx="1141142" cy="1141142"/>
          </a:xfrm>
          <a:prstGeom prst="rect">
            <a:avLst/>
          </a:prstGeom>
        </p:spPr>
      </p:pic>
      <p:pic>
        <p:nvPicPr>
          <p:cNvPr id="15" name="Picture 14">
            <a:extLst>
              <a:ext uri="{FF2B5EF4-FFF2-40B4-BE49-F238E27FC236}">
                <a16:creationId xmlns:a16="http://schemas.microsoft.com/office/drawing/2014/main" id="{2D3F3156-5870-AF2E-A226-517E9315EFAB}"/>
              </a:ext>
            </a:extLst>
          </p:cNvPr>
          <p:cNvPicPr>
            <a:picLocks noChangeAspect="1"/>
          </p:cNvPicPr>
          <p:nvPr userDrawn="1"/>
        </p:nvPicPr>
        <p:blipFill>
          <a:blip r:embed="rId2">
            <a:alphaModFix amt="20000"/>
          </a:blip>
          <a:stretch>
            <a:fillRect/>
          </a:stretch>
        </p:blipFill>
        <p:spPr>
          <a:xfrm rot="16200000">
            <a:off x="6482476" y="5284738"/>
            <a:ext cx="1141142" cy="1141142"/>
          </a:xfrm>
          <a:prstGeom prst="rect">
            <a:avLst/>
          </a:prstGeom>
        </p:spPr>
      </p:pic>
      <p:sp>
        <p:nvSpPr>
          <p:cNvPr id="2" name="Content Placeholder 5">
            <a:extLst>
              <a:ext uri="{FF2B5EF4-FFF2-40B4-BE49-F238E27FC236}">
                <a16:creationId xmlns:a16="http://schemas.microsoft.com/office/drawing/2014/main" id="{EFE7A917-A49F-AEA2-59C8-EC8A507AB878}"/>
              </a:ext>
            </a:extLst>
          </p:cNvPr>
          <p:cNvSpPr>
            <a:spLocks noGrp="1"/>
          </p:cNvSpPr>
          <p:nvPr>
            <p:ph sz="quarter" idx="26" hasCustomPrompt="1"/>
          </p:nvPr>
        </p:nvSpPr>
        <p:spPr>
          <a:xfrm>
            <a:off x="0" y="0"/>
            <a:ext cx="7559675" cy="4033225"/>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24153350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293B794-79E1-B126-EA63-A6D6F47CBC25}"/>
              </a:ext>
            </a:extLst>
          </p:cNvPr>
          <p:cNvSpPr/>
          <p:nvPr userDrawn="1"/>
        </p:nvSpPr>
        <p:spPr>
          <a:xfrm>
            <a:off x="1" y="6819253"/>
            <a:ext cx="7559674" cy="38725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3">
            <a:extLst>
              <a:ext uri="{FF2B5EF4-FFF2-40B4-BE49-F238E27FC236}">
                <a16:creationId xmlns:a16="http://schemas.microsoft.com/office/drawing/2014/main" id="{67496812-352F-5499-3910-55FB25051C7B}"/>
              </a:ext>
            </a:extLst>
          </p:cNvPr>
          <p:cNvSpPr>
            <a:spLocks noGrp="1"/>
          </p:cNvSpPr>
          <p:nvPr>
            <p:ph type="body" sz="quarter" idx="18" hasCustomPrompt="1"/>
          </p:nvPr>
        </p:nvSpPr>
        <p:spPr>
          <a:xfrm>
            <a:off x="463548" y="368274"/>
            <a:ext cx="3809083" cy="1841283"/>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7" name="Subtitle 2">
            <a:extLst>
              <a:ext uri="{FF2B5EF4-FFF2-40B4-BE49-F238E27FC236}">
                <a16:creationId xmlns:a16="http://schemas.microsoft.com/office/drawing/2014/main" id="{5D68B2B2-3910-FA4C-F567-1BB1850D4403}"/>
              </a:ext>
            </a:extLst>
          </p:cNvPr>
          <p:cNvSpPr>
            <a:spLocks noGrp="1"/>
          </p:cNvSpPr>
          <p:nvPr>
            <p:ph type="subTitle" idx="13" hasCustomPrompt="1"/>
          </p:nvPr>
        </p:nvSpPr>
        <p:spPr>
          <a:xfrm>
            <a:off x="463549" y="7319599"/>
            <a:ext cx="6665670" cy="657114"/>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a:t>
            </a:r>
            <a:endParaRPr lang="en-US"/>
          </a:p>
        </p:txBody>
      </p:sp>
      <p:sp>
        <p:nvSpPr>
          <p:cNvPr id="8" name="Text Placeholder 18">
            <a:extLst>
              <a:ext uri="{FF2B5EF4-FFF2-40B4-BE49-F238E27FC236}">
                <a16:creationId xmlns:a16="http://schemas.microsoft.com/office/drawing/2014/main" id="{837FD90D-E3FF-6B96-3F59-6A2D05ACB243}"/>
              </a:ext>
            </a:extLst>
          </p:cNvPr>
          <p:cNvSpPr>
            <a:spLocks noGrp="1"/>
          </p:cNvSpPr>
          <p:nvPr>
            <p:ph type="body" sz="quarter" idx="20" hasCustomPrompt="1"/>
          </p:nvPr>
        </p:nvSpPr>
        <p:spPr>
          <a:xfrm>
            <a:off x="463549" y="8087104"/>
            <a:ext cx="6665670" cy="1857892"/>
          </a:xfrm>
        </p:spPr>
        <p:txBody>
          <a:bodyPr>
            <a:normAutofit/>
          </a:bodyPr>
          <a:lstStyle>
            <a:lvl1pPr marL="0" indent="0">
              <a:buNone/>
              <a:defRPr sz="1400">
                <a:solidFill>
                  <a:schemeClr val="bg1"/>
                </a:solidFill>
              </a:defRPr>
            </a:lvl1pPr>
          </a:lstStyle>
          <a:p>
            <a:pPr lvl="0"/>
            <a:r>
              <a:rPr lang="en-US"/>
              <a:t>Lorem Ipsum</a:t>
            </a:r>
          </a:p>
        </p:txBody>
      </p:sp>
      <p:sp>
        <p:nvSpPr>
          <p:cNvPr id="9" name="Text Placeholder 18">
            <a:extLst>
              <a:ext uri="{FF2B5EF4-FFF2-40B4-BE49-F238E27FC236}">
                <a16:creationId xmlns:a16="http://schemas.microsoft.com/office/drawing/2014/main" id="{1D06878D-BB6C-B53A-4103-4A87A281CEFD}"/>
              </a:ext>
            </a:extLst>
          </p:cNvPr>
          <p:cNvSpPr>
            <a:spLocks noGrp="1"/>
          </p:cNvSpPr>
          <p:nvPr>
            <p:ph type="body" sz="quarter" idx="21" hasCustomPrompt="1"/>
          </p:nvPr>
        </p:nvSpPr>
        <p:spPr>
          <a:xfrm>
            <a:off x="463548" y="3735986"/>
            <a:ext cx="3575052" cy="2639413"/>
          </a:xfrm>
        </p:spPr>
        <p:txBody>
          <a:bodyPr>
            <a:normAutofit/>
          </a:bodyPr>
          <a:lstStyle>
            <a:lvl1pPr marL="0" indent="0">
              <a:buNone/>
              <a:defRPr sz="1400"/>
            </a:lvl1pPr>
          </a:lstStyle>
          <a:p>
            <a:pPr lvl="0"/>
            <a:r>
              <a:rPr lang="en-US"/>
              <a:t>Lorem Ipsum</a:t>
            </a:r>
          </a:p>
        </p:txBody>
      </p:sp>
      <p:sp>
        <p:nvSpPr>
          <p:cNvPr id="11" name="Text Placeholder 21">
            <a:extLst>
              <a:ext uri="{FF2B5EF4-FFF2-40B4-BE49-F238E27FC236}">
                <a16:creationId xmlns:a16="http://schemas.microsoft.com/office/drawing/2014/main" id="{9AF16DFC-64B5-C97B-9F8D-A9AB0E7ED741}"/>
              </a:ext>
            </a:extLst>
          </p:cNvPr>
          <p:cNvSpPr>
            <a:spLocks noGrp="1"/>
          </p:cNvSpPr>
          <p:nvPr>
            <p:ph type="body" sz="quarter" idx="23" hasCustomPrompt="1"/>
          </p:nvPr>
        </p:nvSpPr>
        <p:spPr>
          <a:xfrm>
            <a:off x="463550" y="2839209"/>
            <a:ext cx="3575050" cy="786387"/>
          </a:xfrm>
        </p:spPr>
        <p:txBody>
          <a:bodyPr/>
          <a:lstStyle>
            <a:lvl1pPr marL="0" indent="0">
              <a:buNone/>
              <a:defRPr/>
            </a:lvl1pPr>
          </a:lstStyle>
          <a:p>
            <a:pPr marL="0" marR="0" lvl="0" indent="0" algn="l" defTabSz="755934" rtl="0" eaLnBrk="1" fontAlgn="auto" latinLnBrk="0" hangingPunct="1">
              <a:lnSpc>
                <a:spcPct val="90000"/>
              </a:lnSpc>
              <a:spcBef>
                <a:spcPts val="827"/>
              </a:spcBef>
              <a:spcAft>
                <a:spcPts val="0"/>
              </a:spcAft>
              <a:buClrTx/>
              <a:buSzTx/>
              <a:buFont typeface="Arial" panose="020B0604020202020204" pitchFamily="34" charset="0"/>
              <a:buNone/>
              <a:tabLst/>
              <a:defRPr/>
            </a:pPr>
            <a:r>
              <a:rPr lang="en-GB"/>
              <a:t>Subtitle Here</a:t>
            </a:r>
            <a:endParaRPr lang="en-US"/>
          </a:p>
        </p:txBody>
      </p:sp>
      <p:pic>
        <p:nvPicPr>
          <p:cNvPr id="12" name="Picture 11">
            <a:extLst>
              <a:ext uri="{FF2B5EF4-FFF2-40B4-BE49-F238E27FC236}">
                <a16:creationId xmlns:a16="http://schemas.microsoft.com/office/drawing/2014/main" id="{67989B44-CDF9-9DD0-A635-02938D7DB14E}"/>
              </a:ext>
            </a:extLst>
          </p:cNvPr>
          <p:cNvPicPr>
            <a:picLocks noChangeAspect="1"/>
          </p:cNvPicPr>
          <p:nvPr userDrawn="1"/>
        </p:nvPicPr>
        <p:blipFill>
          <a:blip r:embed="rId2">
            <a:alphaModFix amt="20000"/>
          </a:blip>
          <a:stretch>
            <a:fillRect/>
          </a:stretch>
        </p:blipFill>
        <p:spPr>
          <a:xfrm rot="16200000">
            <a:off x="6121400" y="-589935"/>
            <a:ext cx="994988" cy="994988"/>
          </a:xfrm>
          <a:prstGeom prst="rect">
            <a:avLst/>
          </a:prstGeom>
        </p:spPr>
      </p:pic>
      <p:pic>
        <p:nvPicPr>
          <p:cNvPr id="13" name="Picture 12">
            <a:extLst>
              <a:ext uri="{FF2B5EF4-FFF2-40B4-BE49-F238E27FC236}">
                <a16:creationId xmlns:a16="http://schemas.microsoft.com/office/drawing/2014/main" id="{5F19B8B7-E58E-AA8A-282F-1FC6B0E3310D}"/>
              </a:ext>
            </a:extLst>
          </p:cNvPr>
          <p:cNvPicPr>
            <a:picLocks noChangeAspect="1"/>
          </p:cNvPicPr>
          <p:nvPr userDrawn="1"/>
        </p:nvPicPr>
        <p:blipFill>
          <a:blip r:embed="rId2">
            <a:alphaModFix amt="20000"/>
          </a:blip>
          <a:stretch>
            <a:fillRect/>
          </a:stretch>
        </p:blipFill>
        <p:spPr>
          <a:xfrm rot="10800000">
            <a:off x="6704801" y="436195"/>
            <a:ext cx="994988" cy="994988"/>
          </a:xfrm>
          <a:prstGeom prst="rect">
            <a:avLst/>
          </a:prstGeom>
        </p:spPr>
      </p:pic>
      <p:sp>
        <p:nvSpPr>
          <p:cNvPr id="2" name="Content Placeholder 5">
            <a:extLst>
              <a:ext uri="{FF2B5EF4-FFF2-40B4-BE49-F238E27FC236}">
                <a16:creationId xmlns:a16="http://schemas.microsoft.com/office/drawing/2014/main" id="{6790632C-C23B-93A1-E891-ED7D8B00D4A9}"/>
              </a:ext>
            </a:extLst>
          </p:cNvPr>
          <p:cNvSpPr>
            <a:spLocks noGrp="1"/>
          </p:cNvSpPr>
          <p:nvPr>
            <p:ph sz="quarter" idx="26" hasCustomPrompt="1"/>
          </p:nvPr>
        </p:nvSpPr>
        <p:spPr>
          <a:xfrm>
            <a:off x="4272632" y="2839209"/>
            <a:ext cx="2856588" cy="3536190"/>
          </a:xfrm>
        </p:spPr>
        <p:txBody>
          <a:bodyPr/>
          <a:lstStyle>
            <a:lvl1pPr>
              <a:defRPr/>
            </a:lvl1pPr>
          </a:lstStyle>
          <a:p>
            <a:pPr lvl="0"/>
            <a:r>
              <a:rPr lang="en-US"/>
              <a:t>Click to add image</a:t>
            </a:r>
            <a:endParaRPr lang="en-GB"/>
          </a:p>
        </p:txBody>
      </p:sp>
    </p:spTree>
    <p:extLst>
      <p:ext uri="{BB962C8B-B14F-4D97-AF65-F5344CB8AC3E}">
        <p14:creationId xmlns:p14="http://schemas.microsoft.com/office/powerpoint/2010/main" val="110153142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77708689-7D2D-6D2E-06B0-8842774AFB05}"/>
              </a:ext>
            </a:extLst>
          </p:cNvPr>
          <p:cNvSpPr/>
          <p:nvPr userDrawn="1"/>
        </p:nvSpPr>
        <p:spPr>
          <a:xfrm>
            <a:off x="0" y="2358189"/>
            <a:ext cx="7559675" cy="7883091"/>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3">
            <a:extLst>
              <a:ext uri="{FF2B5EF4-FFF2-40B4-BE49-F238E27FC236}">
                <a16:creationId xmlns:a16="http://schemas.microsoft.com/office/drawing/2014/main" id="{BB7B7BA5-6A29-9FDF-1710-20CB67B86BD2}"/>
              </a:ext>
            </a:extLst>
          </p:cNvPr>
          <p:cNvSpPr>
            <a:spLocks noGrp="1"/>
          </p:cNvSpPr>
          <p:nvPr>
            <p:ph type="body" sz="quarter" idx="18" hasCustomPrompt="1"/>
          </p:nvPr>
        </p:nvSpPr>
        <p:spPr>
          <a:xfrm>
            <a:off x="463548" y="558383"/>
            <a:ext cx="3809083" cy="1484589"/>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Contact</a:t>
            </a:r>
          </a:p>
          <a:p>
            <a:pPr lvl="0"/>
            <a:r>
              <a:rPr lang="en-US"/>
              <a:t>Us</a:t>
            </a:r>
          </a:p>
        </p:txBody>
      </p:sp>
      <p:pic>
        <p:nvPicPr>
          <p:cNvPr id="11" name="Picture 10">
            <a:extLst>
              <a:ext uri="{FF2B5EF4-FFF2-40B4-BE49-F238E27FC236}">
                <a16:creationId xmlns:a16="http://schemas.microsoft.com/office/drawing/2014/main" id="{4AF52D5E-0E95-5126-F4CF-1962C7072424}"/>
              </a:ext>
            </a:extLst>
          </p:cNvPr>
          <p:cNvPicPr>
            <a:picLocks noChangeAspect="1"/>
          </p:cNvPicPr>
          <p:nvPr userDrawn="1"/>
        </p:nvPicPr>
        <p:blipFill>
          <a:blip r:embed="rId2">
            <a:alphaModFix amt="20000"/>
          </a:blip>
          <a:stretch>
            <a:fillRect/>
          </a:stretch>
        </p:blipFill>
        <p:spPr>
          <a:xfrm rot="16200000">
            <a:off x="6121400" y="-184675"/>
            <a:ext cx="994988" cy="994988"/>
          </a:xfrm>
          <a:prstGeom prst="rect">
            <a:avLst/>
          </a:prstGeom>
        </p:spPr>
      </p:pic>
      <p:pic>
        <p:nvPicPr>
          <p:cNvPr id="12" name="Picture 11">
            <a:extLst>
              <a:ext uri="{FF2B5EF4-FFF2-40B4-BE49-F238E27FC236}">
                <a16:creationId xmlns:a16="http://schemas.microsoft.com/office/drawing/2014/main" id="{E1BB4E55-52BE-F732-EC8C-AE42F0F27A5D}"/>
              </a:ext>
            </a:extLst>
          </p:cNvPr>
          <p:cNvPicPr>
            <a:picLocks noChangeAspect="1"/>
          </p:cNvPicPr>
          <p:nvPr userDrawn="1"/>
        </p:nvPicPr>
        <p:blipFill>
          <a:blip r:embed="rId2">
            <a:alphaModFix amt="20000"/>
          </a:blip>
          <a:stretch>
            <a:fillRect/>
          </a:stretch>
        </p:blipFill>
        <p:spPr>
          <a:xfrm rot="10800000">
            <a:off x="6704801" y="841455"/>
            <a:ext cx="994988" cy="994988"/>
          </a:xfrm>
          <a:prstGeom prst="rect">
            <a:avLst/>
          </a:prstGeom>
        </p:spPr>
      </p:pic>
      <p:sp>
        <p:nvSpPr>
          <p:cNvPr id="13" name="Rounded Rectangle 12">
            <a:extLst>
              <a:ext uri="{FF2B5EF4-FFF2-40B4-BE49-F238E27FC236}">
                <a16:creationId xmlns:a16="http://schemas.microsoft.com/office/drawing/2014/main" id="{22FA96F0-489C-1EA9-8E9C-76DF938273EC}"/>
              </a:ext>
            </a:extLst>
          </p:cNvPr>
          <p:cNvSpPr/>
          <p:nvPr userDrawn="1"/>
        </p:nvSpPr>
        <p:spPr>
          <a:xfrm>
            <a:off x="813172" y="3170485"/>
            <a:ext cx="2406314" cy="900058"/>
          </a:xfrm>
          <a:prstGeom prst="roundRect">
            <a:avLst/>
          </a:prstGeom>
          <a:solidFill>
            <a:srgbClr val="EF6A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ounded Rectangle 13">
            <a:extLst>
              <a:ext uri="{FF2B5EF4-FFF2-40B4-BE49-F238E27FC236}">
                <a16:creationId xmlns:a16="http://schemas.microsoft.com/office/drawing/2014/main" id="{0C1EEA11-F418-4259-A7A1-27EF4B79D5B7}"/>
              </a:ext>
            </a:extLst>
          </p:cNvPr>
          <p:cNvSpPr/>
          <p:nvPr userDrawn="1"/>
        </p:nvSpPr>
        <p:spPr>
          <a:xfrm>
            <a:off x="813172" y="4397706"/>
            <a:ext cx="2406314" cy="900058"/>
          </a:xfrm>
          <a:prstGeom prst="round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ounded Rectangle 14">
            <a:extLst>
              <a:ext uri="{FF2B5EF4-FFF2-40B4-BE49-F238E27FC236}">
                <a16:creationId xmlns:a16="http://schemas.microsoft.com/office/drawing/2014/main" id="{82489E0E-26FE-BF5F-50F8-F8C608D229BE}"/>
              </a:ext>
            </a:extLst>
          </p:cNvPr>
          <p:cNvSpPr/>
          <p:nvPr userDrawn="1"/>
        </p:nvSpPr>
        <p:spPr>
          <a:xfrm>
            <a:off x="813172" y="5576801"/>
            <a:ext cx="2406314" cy="90005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ounded Rectangle 15">
            <a:extLst>
              <a:ext uri="{FF2B5EF4-FFF2-40B4-BE49-F238E27FC236}">
                <a16:creationId xmlns:a16="http://schemas.microsoft.com/office/drawing/2014/main" id="{3DB8ED79-F325-1DD9-E6BF-45EB5020FDE4}"/>
              </a:ext>
            </a:extLst>
          </p:cNvPr>
          <p:cNvSpPr/>
          <p:nvPr userDrawn="1"/>
        </p:nvSpPr>
        <p:spPr>
          <a:xfrm>
            <a:off x="813172" y="6804022"/>
            <a:ext cx="2406314" cy="900058"/>
          </a:xfrm>
          <a:prstGeom prst="roundRect">
            <a:avLst/>
          </a:prstGeom>
          <a:solidFill>
            <a:srgbClr val="712F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ounded Rectangle 16">
            <a:extLst>
              <a:ext uri="{FF2B5EF4-FFF2-40B4-BE49-F238E27FC236}">
                <a16:creationId xmlns:a16="http://schemas.microsoft.com/office/drawing/2014/main" id="{10FD878B-8E9C-0FD3-6759-2D057AF44A6A}"/>
              </a:ext>
            </a:extLst>
          </p:cNvPr>
          <p:cNvSpPr/>
          <p:nvPr userDrawn="1"/>
        </p:nvSpPr>
        <p:spPr>
          <a:xfrm>
            <a:off x="813172" y="8007180"/>
            <a:ext cx="2406314" cy="900058"/>
          </a:xfrm>
          <a:prstGeom prst="roundRect">
            <a:avLst/>
          </a:prstGeom>
          <a:solidFill>
            <a:srgbClr val="BB0F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extBox 17">
            <a:extLst>
              <a:ext uri="{FF2B5EF4-FFF2-40B4-BE49-F238E27FC236}">
                <a16:creationId xmlns:a16="http://schemas.microsoft.com/office/drawing/2014/main" id="{1FE01AAF-272A-518C-8F00-6403BC4529CD}"/>
              </a:ext>
            </a:extLst>
          </p:cNvPr>
          <p:cNvSpPr txBox="1"/>
          <p:nvPr userDrawn="1"/>
        </p:nvSpPr>
        <p:spPr>
          <a:xfrm>
            <a:off x="3453771" y="3354174"/>
            <a:ext cx="3232645" cy="461665"/>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Follow us on social media to see appeals and latest news.</a:t>
            </a:r>
          </a:p>
        </p:txBody>
      </p:sp>
      <p:sp>
        <p:nvSpPr>
          <p:cNvPr id="19" name="TextBox 18">
            <a:extLst>
              <a:ext uri="{FF2B5EF4-FFF2-40B4-BE49-F238E27FC236}">
                <a16:creationId xmlns:a16="http://schemas.microsoft.com/office/drawing/2014/main" id="{905877DB-FC7C-F92F-9105-70572E9F3BFA}"/>
              </a:ext>
            </a:extLst>
          </p:cNvPr>
          <p:cNvSpPr txBox="1"/>
          <p:nvPr userDrawn="1"/>
        </p:nvSpPr>
        <p:spPr>
          <a:xfrm>
            <a:off x="3453771" y="4542894"/>
            <a:ext cx="3388093" cy="646331"/>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Go to </a:t>
            </a:r>
            <a:r>
              <a:rPr lang="en-GB" sz="1200" b="1" i="0">
                <a:solidFill>
                  <a:schemeClr val="tx1"/>
                </a:solidFill>
                <a:effectLst/>
                <a:latin typeface="Arial" panose="020B0604020202020204" pitchFamily="34" charset="0"/>
                <a:cs typeface="Arial" panose="020B0604020202020204" pitchFamily="34" charset="0"/>
              </a:rPr>
              <a:t>www.warwickshire.police.uk </a:t>
            </a:r>
            <a:r>
              <a:rPr lang="en-GB" sz="1200">
                <a:solidFill>
                  <a:schemeClr val="tx1"/>
                </a:solidFill>
                <a:effectLst/>
                <a:latin typeface="Arial" panose="020B0604020202020204" pitchFamily="34" charset="0"/>
                <a:cs typeface="Arial" panose="020B0604020202020204" pitchFamily="34" charset="0"/>
              </a:rPr>
              <a:t>for crime prevention advice and information about your local area.</a:t>
            </a:r>
          </a:p>
        </p:txBody>
      </p:sp>
      <p:sp>
        <p:nvSpPr>
          <p:cNvPr id="20" name="TextBox 19">
            <a:extLst>
              <a:ext uri="{FF2B5EF4-FFF2-40B4-BE49-F238E27FC236}">
                <a16:creationId xmlns:a16="http://schemas.microsoft.com/office/drawing/2014/main" id="{C5390621-5714-5634-64D5-1E0FA7D200B1}"/>
              </a:ext>
            </a:extLst>
          </p:cNvPr>
          <p:cNvSpPr txBox="1"/>
          <p:nvPr userDrawn="1"/>
        </p:nvSpPr>
        <p:spPr>
          <a:xfrm>
            <a:off x="3453771" y="5759046"/>
            <a:ext cx="3388093" cy="461665"/>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Sign up to </a:t>
            </a:r>
            <a:r>
              <a:rPr lang="en-GB" sz="1200" b="1" i="0" err="1">
                <a:solidFill>
                  <a:schemeClr val="tx1"/>
                </a:solidFill>
                <a:effectLst/>
                <a:latin typeface="Arial" panose="020B0604020202020204" pitchFamily="34" charset="0"/>
                <a:cs typeface="Arial" panose="020B0604020202020204" pitchFamily="34" charset="0"/>
              </a:rPr>
              <a:t>www.warwickshireconnected.com</a:t>
            </a:r>
            <a:r>
              <a:rPr lang="en-GB" sz="1200" b="1" i="0">
                <a:solidFill>
                  <a:schemeClr val="tx1"/>
                </a:solidFill>
                <a:effectLst/>
                <a:latin typeface="Arial" panose="020B0604020202020204" pitchFamily="34" charset="0"/>
                <a:cs typeface="Arial" panose="020B0604020202020204" pitchFamily="34" charset="0"/>
              </a:rPr>
              <a:t> </a:t>
            </a:r>
            <a:r>
              <a:rPr lang="en-GB" sz="1200">
                <a:solidFill>
                  <a:schemeClr val="tx1"/>
                </a:solidFill>
                <a:effectLst/>
                <a:latin typeface="Arial" panose="020B0604020202020204" pitchFamily="34" charset="0"/>
                <a:cs typeface="Arial" panose="020B0604020202020204" pitchFamily="34" charset="0"/>
              </a:rPr>
              <a:t>for updates and advice on your local area.</a:t>
            </a:r>
          </a:p>
        </p:txBody>
      </p:sp>
      <p:sp>
        <p:nvSpPr>
          <p:cNvPr id="21" name="TextBox 20">
            <a:extLst>
              <a:ext uri="{FF2B5EF4-FFF2-40B4-BE49-F238E27FC236}">
                <a16:creationId xmlns:a16="http://schemas.microsoft.com/office/drawing/2014/main" id="{26FC62D0-5540-1A39-05DF-0A935F32D4E5}"/>
              </a:ext>
            </a:extLst>
          </p:cNvPr>
          <p:cNvSpPr txBox="1"/>
          <p:nvPr userDrawn="1"/>
        </p:nvSpPr>
        <p:spPr>
          <a:xfrm>
            <a:off x="3453771" y="7020918"/>
            <a:ext cx="3314941" cy="461665"/>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Go to </a:t>
            </a:r>
            <a:r>
              <a:rPr lang="en-GB" sz="1200" b="1" i="0">
                <a:solidFill>
                  <a:schemeClr val="tx1"/>
                </a:solidFill>
                <a:effectLst/>
                <a:latin typeface="Arial" panose="020B0604020202020204" pitchFamily="34" charset="0"/>
                <a:cs typeface="Arial" panose="020B0604020202020204" pitchFamily="34" charset="0"/>
              </a:rPr>
              <a:t>www.warwickshire.police.uk </a:t>
            </a:r>
            <a:r>
              <a:rPr lang="en-GB" sz="1200">
                <a:solidFill>
                  <a:schemeClr val="tx1"/>
                </a:solidFill>
                <a:effectLst/>
                <a:latin typeface="Arial" panose="020B0604020202020204" pitchFamily="34" charset="0"/>
                <a:cs typeface="Arial" panose="020B0604020202020204" pitchFamily="34" charset="0"/>
              </a:rPr>
              <a:t>to report</a:t>
            </a:r>
          </a:p>
          <a:p>
            <a:r>
              <a:rPr lang="en-GB" sz="1200">
                <a:solidFill>
                  <a:schemeClr val="tx1"/>
                </a:solidFill>
                <a:effectLst/>
                <a:latin typeface="Arial" panose="020B0604020202020204" pitchFamily="34" charset="0"/>
                <a:cs typeface="Arial" panose="020B0604020202020204" pitchFamily="34" charset="0"/>
              </a:rPr>
              <a:t>Non-emergency incidents and crimes.</a:t>
            </a:r>
          </a:p>
        </p:txBody>
      </p:sp>
      <p:sp>
        <p:nvSpPr>
          <p:cNvPr id="22" name="TextBox 21">
            <a:extLst>
              <a:ext uri="{FF2B5EF4-FFF2-40B4-BE49-F238E27FC236}">
                <a16:creationId xmlns:a16="http://schemas.microsoft.com/office/drawing/2014/main" id="{CC657869-1625-3B16-E91D-F16070E51108}"/>
              </a:ext>
            </a:extLst>
          </p:cNvPr>
          <p:cNvSpPr txBox="1"/>
          <p:nvPr userDrawn="1"/>
        </p:nvSpPr>
        <p:spPr>
          <a:xfrm>
            <a:off x="3453771" y="8134043"/>
            <a:ext cx="3388093" cy="646331"/>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Only when there is a danger to life, suspicious activity that needs immediate action, or you have immediate concerns for your safety.</a:t>
            </a:r>
          </a:p>
        </p:txBody>
      </p:sp>
      <p:sp>
        <p:nvSpPr>
          <p:cNvPr id="24" name="TextBox 23">
            <a:extLst>
              <a:ext uri="{FF2B5EF4-FFF2-40B4-BE49-F238E27FC236}">
                <a16:creationId xmlns:a16="http://schemas.microsoft.com/office/drawing/2014/main" id="{61C65F0C-D813-490B-AC4C-24ED4B5EB094}"/>
              </a:ext>
            </a:extLst>
          </p:cNvPr>
          <p:cNvSpPr txBox="1"/>
          <p:nvPr userDrawn="1"/>
        </p:nvSpPr>
        <p:spPr>
          <a:xfrm>
            <a:off x="813172" y="3391595"/>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Help us</a:t>
            </a:r>
          </a:p>
        </p:txBody>
      </p:sp>
      <p:sp>
        <p:nvSpPr>
          <p:cNvPr id="25" name="TextBox 24">
            <a:extLst>
              <a:ext uri="{FF2B5EF4-FFF2-40B4-BE49-F238E27FC236}">
                <a16:creationId xmlns:a16="http://schemas.microsoft.com/office/drawing/2014/main" id="{EA8913BF-263C-274C-E8DB-21EF4A9A1618}"/>
              </a:ext>
            </a:extLst>
          </p:cNvPr>
          <p:cNvSpPr txBox="1"/>
          <p:nvPr userDrawn="1"/>
        </p:nvSpPr>
        <p:spPr>
          <a:xfrm>
            <a:off x="813172" y="4635179"/>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Self-service</a:t>
            </a:r>
          </a:p>
        </p:txBody>
      </p:sp>
      <p:sp>
        <p:nvSpPr>
          <p:cNvPr id="26" name="TextBox 25">
            <a:extLst>
              <a:ext uri="{FF2B5EF4-FFF2-40B4-BE49-F238E27FC236}">
                <a16:creationId xmlns:a16="http://schemas.microsoft.com/office/drawing/2014/main" id="{A9F7E7AF-6AC5-20F4-2432-599DAD59EA16}"/>
              </a:ext>
            </a:extLst>
          </p:cNvPr>
          <p:cNvSpPr txBox="1"/>
          <p:nvPr userDrawn="1"/>
        </p:nvSpPr>
        <p:spPr>
          <a:xfrm>
            <a:off x="813172" y="5814755"/>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Engage with us</a:t>
            </a:r>
          </a:p>
        </p:txBody>
      </p:sp>
      <p:sp>
        <p:nvSpPr>
          <p:cNvPr id="27" name="TextBox 26">
            <a:extLst>
              <a:ext uri="{FF2B5EF4-FFF2-40B4-BE49-F238E27FC236}">
                <a16:creationId xmlns:a16="http://schemas.microsoft.com/office/drawing/2014/main" id="{34469411-04D2-56BD-6536-D847F82B9CE1}"/>
              </a:ext>
            </a:extLst>
          </p:cNvPr>
          <p:cNvSpPr txBox="1"/>
          <p:nvPr userDrawn="1"/>
        </p:nvSpPr>
        <p:spPr>
          <a:xfrm>
            <a:off x="813172" y="7038120"/>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Report incidents</a:t>
            </a:r>
          </a:p>
        </p:txBody>
      </p:sp>
      <p:sp>
        <p:nvSpPr>
          <p:cNvPr id="28" name="TextBox 27">
            <a:extLst>
              <a:ext uri="{FF2B5EF4-FFF2-40B4-BE49-F238E27FC236}">
                <a16:creationId xmlns:a16="http://schemas.microsoft.com/office/drawing/2014/main" id="{2B609076-7A00-5B5E-28C3-699F48A412E6}"/>
              </a:ext>
            </a:extLst>
          </p:cNvPr>
          <p:cNvSpPr txBox="1"/>
          <p:nvPr userDrawn="1"/>
        </p:nvSpPr>
        <p:spPr>
          <a:xfrm>
            <a:off x="813172" y="8254272"/>
            <a:ext cx="2406314" cy="400110"/>
          </a:xfrm>
          <a:prstGeom prst="rect">
            <a:avLst/>
          </a:prstGeom>
          <a:noFill/>
        </p:spPr>
        <p:txBody>
          <a:bodyPr wrap="square" rtlCol="0">
            <a:spAutoFit/>
          </a:bodyPr>
          <a:lstStyle/>
          <a:p>
            <a:pPr algn="ctr"/>
            <a:r>
              <a:rPr lang="en-US" sz="2000" b="1" i="0">
                <a:solidFill>
                  <a:schemeClr val="bg1"/>
                </a:solidFill>
                <a:latin typeface="Arial" panose="020B0604020202020204" pitchFamily="34" charset="0"/>
                <a:cs typeface="Arial" panose="020B0604020202020204" pitchFamily="34" charset="0"/>
              </a:rPr>
              <a:t>Call 999</a:t>
            </a:r>
          </a:p>
        </p:txBody>
      </p:sp>
      <p:pic>
        <p:nvPicPr>
          <p:cNvPr id="5" name="Picture 4" descr="A blue background with white text&#10;&#10;AI-generated content may be incorrect.">
            <a:extLst>
              <a:ext uri="{FF2B5EF4-FFF2-40B4-BE49-F238E27FC236}">
                <a16:creationId xmlns:a16="http://schemas.microsoft.com/office/drawing/2014/main" id="{DE8BDBDE-ED73-5EBB-2E55-919B78EAA663}"/>
              </a:ext>
            </a:extLst>
          </p:cNvPr>
          <p:cNvPicPr>
            <a:picLocks noChangeAspect="1"/>
          </p:cNvPicPr>
          <p:nvPr userDrawn="1"/>
        </p:nvPicPr>
        <p:blipFill>
          <a:blip r:embed="rId3"/>
          <a:srcRect t="54058"/>
          <a:stretch>
            <a:fillRect/>
          </a:stretch>
        </p:blipFill>
        <p:spPr>
          <a:xfrm>
            <a:off x="3000" y="10154149"/>
            <a:ext cx="7556675" cy="545056"/>
          </a:xfrm>
          <a:prstGeom prst="rect">
            <a:avLst/>
          </a:prstGeom>
        </p:spPr>
      </p:pic>
    </p:spTree>
    <p:extLst>
      <p:ext uri="{BB962C8B-B14F-4D97-AF65-F5344CB8AC3E}">
        <p14:creationId xmlns:p14="http://schemas.microsoft.com/office/powerpoint/2010/main" val="1724371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8338C4F-9D07-0CCF-DC30-4EDD2BE94099}"/>
              </a:ext>
            </a:extLst>
          </p:cNvPr>
          <p:cNvPicPr>
            <a:picLocks noChangeAspect="1"/>
          </p:cNvPicPr>
          <p:nvPr userDrawn="1"/>
        </p:nvPicPr>
        <p:blipFill>
          <a:blip r:embed="rId2"/>
          <a:stretch>
            <a:fillRect/>
          </a:stretch>
        </p:blipFill>
        <p:spPr>
          <a:xfrm>
            <a:off x="-1" y="7365556"/>
            <a:ext cx="7559675" cy="3326257"/>
          </a:xfrm>
          <a:prstGeom prst="rect">
            <a:avLst/>
          </a:prstGeom>
        </p:spPr>
      </p:pic>
      <p:sp>
        <p:nvSpPr>
          <p:cNvPr id="9" name="Rectangle 8">
            <a:extLst>
              <a:ext uri="{FF2B5EF4-FFF2-40B4-BE49-F238E27FC236}">
                <a16:creationId xmlns:a16="http://schemas.microsoft.com/office/drawing/2014/main" id="{A91B18AF-A83D-80E4-AA36-99DCB547A633}"/>
              </a:ext>
            </a:extLst>
          </p:cNvPr>
          <p:cNvSpPr/>
          <p:nvPr userDrawn="1"/>
        </p:nvSpPr>
        <p:spPr>
          <a:xfrm>
            <a:off x="0" y="0"/>
            <a:ext cx="7559675" cy="2571643"/>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a:extLst>
              <a:ext uri="{FF2B5EF4-FFF2-40B4-BE49-F238E27FC236}">
                <a16:creationId xmlns:a16="http://schemas.microsoft.com/office/drawing/2014/main" id="{90478030-B6FF-FD0E-163F-72EB49E848C5}"/>
              </a:ext>
            </a:extLst>
          </p:cNvPr>
          <p:cNvPicPr>
            <a:picLocks noChangeAspect="1"/>
          </p:cNvPicPr>
          <p:nvPr userDrawn="1"/>
        </p:nvPicPr>
        <p:blipFill>
          <a:blip r:embed="rId3"/>
          <a:stretch>
            <a:fillRect/>
          </a:stretch>
        </p:blipFill>
        <p:spPr>
          <a:xfrm>
            <a:off x="465414" y="3002775"/>
            <a:ext cx="2808052" cy="672651"/>
          </a:xfrm>
          <a:prstGeom prst="rect">
            <a:avLst/>
          </a:prstGeom>
        </p:spPr>
      </p:pic>
      <p:sp>
        <p:nvSpPr>
          <p:cNvPr id="11" name="Text Placeholder 3">
            <a:extLst>
              <a:ext uri="{FF2B5EF4-FFF2-40B4-BE49-F238E27FC236}">
                <a16:creationId xmlns:a16="http://schemas.microsoft.com/office/drawing/2014/main" id="{CF8D134B-01DA-C107-51D3-99A5626B0375}"/>
              </a:ext>
            </a:extLst>
          </p:cNvPr>
          <p:cNvSpPr>
            <a:spLocks noGrp="1"/>
          </p:cNvSpPr>
          <p:nvPr>
            <p:ph type="body" sz="quarter" idx="18" hasCustomPrompt="1"/>
          </p:nvPr>
        </p:nvSpPr>
        <p:spPr>
          <a:xfrm>
            <a:off x="463548" y="626950"/>
            <a:ext cx="3316289" cy="1484589"/>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Connect </a:t>
            </a:r>
          </a:p>
          <a:p>
            <a:pPr lvl="0"/>
            <a:r>
              <a:rPr lang="en-US"/>
              <a:t>With Us</a:t>
            </a:r>
          </a:p>
        </p:txBody>
      </p:sp>
      <p:sp>
        <p:nvSpPr>
          <p:cNvPr id="13" name="TextBox 12">
            <a:extLst>
              <a:ext uri="{FF2B5EF4-FFF2-40B4-BE49-F238E27FC236}">
                <a16:creationId xmlns:a16="http://schemas.microsoft.com/office/drawing/2014/main" id="{F41B23A9-F0E1-2C2C-0669-F257975E3598}"/>
              </a:ext>
            </a:extLst>
          </p:cNvPr>
          <p:cNvSpPr txBox="1"/>
          <p:nvPr userDrawn="1"/>
        </p:nvSpPr>
        <p:spPr>
          <a:xfrm>
            <a:off x="463549" y="4107691"/>
            <a:ext cx="6378316" cy="461665"/>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Get connected with what is happening in your local area. Warwickshire Connected is </a:t>
            </a:r>
            <a:r>
              <a:rPr lang="en-GB" sz="1200" b="1" i="0">
                <a:solidFill>
                  <a:schemeClr val="tx1"/>
                </a:solidFill>
                <a:effectLst/>
                <a:latin typeface="Arial" panose="020B0604020202020204" pitchFamily="34" charset="0"/>
                <a:cs typeface="Arial" panose="020B0604020202020204" pitchFamily="34" charset="0"/>
              </a:rPr>
              <a:t>a free community messaging system</a:t>
            </a:r>
            <a:r>
              <a:rPr lang="en-GB" sz="1200">
                <a:solidFill>
                  <a:schemeClr val="tx1"/>
                </a:solidFill>
                <a:effectLst/>
                <a:latin typeface="Arial" panose="020B0604020202020204" pitchFamily="34" charset="0"/>
                <a:cs typeface="Arial" panose="020B0604020202020204" pitchFamily="34" charset="0"/>
              </a:rPr>
              <a:t> brought to you by Warwickshire Police.</a:t>
            </a:r>
          </a:p>
        </p:txBody>
      </p:sp>
      <p:sp>
        <p:nvSpPr>
          <p:cNvPr id="14" name="Rounded Rectangle 13">
            <a:extLst>
              <a:ext uri="{FF2B5EF4-FFF2-40B4-BE49-F238E27FC236}">
                <a16:creationId xmlns:a16="http://schemas.microsoft.com/office/drawing/2014/main" id="{DA217618-9F0C-F068-0DA6-430A33497265}"/>
              </a:ext>
            </a:extLst>
          </p:cNvPr>
          <p:cNvSpPr/>
          <p:nvPr userDrawn="1"/>
        </p:nvSpPr>
        <p:spPr>
          <a:xfrm>
            <a:off x="649046" y="4955148"/>
            <a:ext cx="116242" cy="11624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a:extLst>
              <a:ext uri="{FF2B5EF4-FFF2-40B4-BE49-F238E27FC236}">
                <a16:creationId xmlns:a16="http://schemas.microsoft.com/office/drawing/2014/main" id="{9D09507A-ED7B-9C44-E996-3A50FB5C5227}"/>
              </a:ext>
            </a:extLst>
          </p:cNvPr>
          <p:cNvSpPr txBox="1"/>
          <p:nvPr userDrawn="1"/>
        </p:nvSpPr>
        <p:spPr>
          <a:xfrm>
            <a:off x="820454" y="4859529"/>
            <a:ext cx="6378316" cy="276999"/>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News from your local policing teams</a:t>
            </a:r>
          </a:p>
        </p:txBody>
      </p:sp>
      <p:sp>
        <p:nvSpPr>
          <p:cNvPr id="16" name="Rounded Rectangle 15">
            <a:extLst>
              <a:ext uri="{FF2B5EF4-FFF2-40B4-BE49-F238E27FC236}">
                <a16:creationId xmlns:a16="http://schemas.microsoft.com/office/drawing/2014/main" id="{D1CA06FC-8C42-FE47-7BA8-E648C37F03B0}"/>
              </a:ext>
            </a:extLst>
          </p:cNvPr>
          <p:cNvSpPr/>
          <p:nvPr userDrawn="1"/>
        </p:nvSpPr>
        <p:spPr>
          <a:xfrm>
            <a:off x="649046" y="5360202"/>
            <a:ext cx="116242" cy="11624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16">
            <a:extLst>
              <a:ext uri="{FF2B5EF4-FFF2-40B4-BE49-F238E27FC236}">
                <a16:creationId xmlns:a16="http://schemas.microsoft.com/office/drawing/2014/main" id="{EC0B6B33-31E7-151B-BA55-CDD355B2C48B}"/>
              </a:ext>
            </a:extLst>
          </p:cNvPr>
          <p:cNvSpPr txBox="1"/>
          <p:nvPr userDrawn="1"/>
        </p:nvSpPr>
        <p:spPr>
          <a:xfrm>
            <a:off x="820454" y="5264583"/>
            <a:ext cx="6378316" cy="276999"/>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Updates and appeals on local incidents</a:t>
            </a:r>
          </a:p>
        </p:txBody>
      </p:sp>
      <p:sp>
        <p:nvSpPr>
          <p:cNvPr id="18" name="Rounded Rectangle 17">
            <a:extLst>
              <a:ext uri="{FF2B5EF4-FFF2-40B4-BE49-F238E27FC236}">
                <a16:creationId xmlns:a16="http://schemas.microsoft.com/office/drawing/2014/main" id="{AAE95536-B93A-AACC-8296-C2450F6EB6E6}"/>
              </a:ext>
            </a:extLst>
          </p:cNvPr>
          <p:cNvSpPr/>
          <p:nvPr userDrawn="1"/>
        </p:nvSpPr>
        <p:spPr>
          <a:xfrm>
            <a:off x="649046" y="5772096"/>
            <a:ext cx="116242" cy="11624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TextBox 18">
            <a:extLst>
              <a:ext uri="{FF2B5EF4-FFF2-40B4-BE49-F238E27FC236}">
                <a16:creationId xmlns:a16="http://schemas.microsoft.com/office/drawing/2014/main" id="{DDE2F8CF-95CA-4301-D533-2C13F26779DE}"/>
              </a:ext>
            </a:extLst>
          </p:cNvPr>
          <p:cNvSpPr txBox="1"/>
          <p:nvPr userDrawn="1"/>
        </p:nvSpPr>
        <p:spPr>
          <a:xfrm>
            <a:off x="820454" y="5676477"/>
            <a:ext cx="6378316" cy="276999"/>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Useful crime prevention advice</a:t>
            </a:r>
          </a:p>
        </p:txBody>
      </p:sp>
      <p:sp>
        <p:nvSpPr>
          <p:cNvPr id="20" name="Rounded Rectangle 19">
            <a:extLst>
              <a:ext uri="{FF2B5EF4-FFF2-40B4-BE49-F238E27FC236}">
                <a16:creationId xmlns:a16="http://schemas.microsoft.com/office/drawing/2014/main" id="{1D1882E7-26DB-55D9-448E-1C92713DEE75}"/>
              </a:ext>
            </a:extLst>
          </p:cNvPr>
          <p:cNvSpPr/>
          <p:nvPr userDrawn="1"/>
        </p:nvSpPr>
        <p:spPr>
          <a:xfrm>
            <a:off x="649046" y="6181518"/>
            <a:ext cx="116242" cy="11624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TextBox 20">
            <a:extLst>
              <a:ext uri="{FF2B5EF4-FFF2-40B4-BE49-F238E27FC236}">
                <a16:creationId xmlns:a16="http://schemas.microsoft.com/office/drawing/2014/main" id="{C335B818-A2B9-F26A-A56F-93057722501A}"/>
              </a:ext>
            </a:extLst>
          </p:cNvPr>
          <p:cNvSpPr txBox="1"/>
          <p:nvPr userDrawn="1"/>
        </p:nvSpPr>
        <p:spPr>
          <a:xfrm>
            <a:off x="820454" y="6085899"/>
            <a:ext cx="6378316" cy="276999"/>
          </a:xfrm>
          <a:prstGeom prst="rect">
            <a:avLst/>
          </a:prstGeom>
          <a:noFill/>
        </p:spPr>
        <p:txBody>
          <a:bodyPr wrap="square" rtlCol="0">
            <a:spAutoFit/>
          </a:bodyPr>
          <a:lstStyle/>
          <a:p>
            <a:r>
              <a:rPr lang="en-GB" sz="1200">
                <a:solidFill>
                  <a:schemeClr val="tx1"/>
                </a:solidFill>
                <a:effectLst/>
                <a:latin typeface="Arial" panose="020B0604020202020204" pitchFamily="34" charset="0"/>
                <a:cs typeface="Arial" panose="020B0604020202020204" pitchFamily="34" charset="0"/>
              </a:rPr>
              <a:t>Information about policing events happening in your area</a:t>
            </a:r>
          </a:p>
        </p:txBody>
      </p:sp>
      <p:sp>
        <p:nvSpPr>
          <p:cNvPr id="22" name="Rounded Rectangle 21">
            <a:extLst>
              <a:ext uri="{FF2B5EF4-FFF2-40B4-BE49-F238E27FC236}">
                <a16:creationId xmlns:a16="http://schemas.microsoft.com/office/drawing/2014/main" id="{C2B89658-BDE2-EDA7-FF38-0DA442327432}"/>
              </a:ext>
            </a:extLst>
          </p:cNvPr>
          <p:cNvSpPr/>
          <p:nvPr userDrawn="1"/>
        </p:nvSpPr>
        <p:spPr>
          <a:xfrm>
            <a:off x="294640" y="6915527"/>
            <a:ext cx="4734560" cy="900058"/>
          </a:xfrm>
          <a:prstGeom prst="round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a:extLst>
              <a:ext uri="{FF2B5EF4-FFF2-40B4-BE49-F238E27FC236}">
                <a16:creationId xmlns:a16="http://schemas.microsoft.com/office/drawing/2014/main" id="{8BA5475D-F140-FC30-FCB7-A0C6D05F5535}"/>
              </a:ext>
            </a:extLst>
          </p:cNvPr>
          <p:cNvSpPr txBox="1"/>
          <p:nvPr userDrawn="1"/>
        </p:nvSpPr>
        <p:spPr>
          <a:xfrm>
            <a:off x="463549" y="7050422"/>
            <a:ext cx="1405891" cy="276999"/>
          </a:xfrm>
          <a:prstGeom prst="rect">
            <a:avLst/>
          </a:prstGeom>
          <a:noFill/>
        </p:spPr>
        <p:txBody>
          <a:bodyPr wrap="square" rtlCol="0">
            <a:spAutoFit/>
          </a:bodyPr>
          <a:lstStyle/>
          <a:p>
            <a:r>
              <a:rPr lang="en-GB" sz="1200" b="1" i="0">
                <a:solidFill>
                  <a:schemeClr val="bg1"/>
                </a:solidFill>
                <a:effectLst/>
                <a:latin typeface="Arial" panose="020B0604020202020204" pitchFamily="34" charset="0"/>
                <a:cs typeface="Arial" panose="020B0604020202020204" pitchFamily="34" charset="0"/>
              </a:rPr>
              <a:t>To sign up visit:</a:t>
            </a:r>
          </a:p>
        </p:txBody>
      </p:sp>
      <p:sp>
        <p:nvSpPr>
          <p:cNvPr id="24" name="TextBox 23">
            <a:extLst>
              <a:ext uri="{FF2B5EF4-FFF2-40B4-BE49-F238E27FC236}">
                <a16:creationId xmlns:a16="http://schemas.microsoft.com/office/drawing/2014/main" id="{07CCA304-9FC0-B2CC-AB2F-9FF00D3AECA2}"/>
              </a:ext>
            </a:extLst>
          </p:cNvPr>
          <p:cNvSpPr txBox="1"/>
          <p:nvPr userDrawn="1"/>
        </p:nvSpPr>
        <p:spPr>
          <a:xfrm>
            <a:off x="463549" y="7273942"/>
            <a:ext cx="6378316" cy="400110"/>
          </a:xfrm>
          <a:prstGeom prst="rect">
            <a:avLst/>
          </a:prstGeom>
          <a:noFill/>
        </p:spPr>
        <p:txBody>
          <a:bodyPr wrap="square" rtlCol="0">
            <a:spAutoFit/>
          </a:bodyPr>
          <a:lstStyle/>
          <a:p>
            <a:r>
              <a:rPr lang="en-GB" sz="2000" b="1" i="0" err="1">
                <a:solidFill>
                  <a:schemeClr val="bg1"/>
                </a:solidFill>
                <a:effectLst/>
                <a:latin typeface="Arial" panose="020B0604020202020204" pitchFamily="34" charset="0"/>
                <a:cs typeface="Arial" panose="020B0604020202020204" pitchFamily="34" charset="0"/>
              </a:rPr>
              <a:t>www.warwickshireconnected.com</a:t>
            </a:r>
            <a:endParaRPr lang="en-GB" sz="2000" b="1" i="0">
              <a:solidFill>
                <a:schemeClr val="bg1"/>
              </a:solidFill>
              <a:effectLst/>
              <a:latin typeface="Arial" panose="020B0604020202020204" pitchFamily="34" charset="0"/>
              <a:cs typeface="Arial" panose="020B0604020202020204" pitchFamily="34" charset="0"/>
            </a:endParaRPr>
          </a:p>
        </p:txBody>
      </p:sp>
      <p:pic>
        <p:nvPicPr>
          <p:cNvPr id="25" name="Picture 24">
            <a:extLst>
              <a:ext uri="{FF2B5EF4-FFF2-40B4-BE49-F238E27FC236}">
                <a16:creationId xmlns:a16="http://schemas.microsoft.com/office/drawing/2014/main" id="{6A1EBE14-3361-69DD-F4B8-A84EEE3B2F36}"/>
              </a:ext>
            </a:extLst>
          </p:cNvPr>
          <p:cNvPicPr>
            <a:picLocks noChangeAspect="1"/>
          </p:cNvPicPr>
          <p:nvPr userDrawn="1"/>
        </p:nvPicPr>
        <p:blipFill>
          <a:blip r:embed="rId4"/>
          <a:stretch>
            <a:fillRect/>
          </a:stretch>
        </p:blipFill>
        <p:spPr>
          <a:xfrm>
            <a:off x="6304500" y="-134895"/>
            <a:ext cx="1363760" cy="1363760"/>
          </a:xfrm>
          <a:prstGeom prst="rect">
            <a:avLst/>
          </a:prstGeom>
        </p:spPr>
      </p:pic>
      <p:pic>
        <p:nvPicPr>
          <p:cNvPr id="26" name="Picture 25">
            <a:extLst>
              <a:ext uri="{FF2B5EF4-FFF2-40B4-BE49-F238E27FC236}">
                <a16:creationId xmlns:a16="http://schemas.microsoft.com/office/drawing/2014/main" id="{E4DB72FE-D4CE-0C62-F750-DDEDAF4AE39B}"/>
              </a:ext>
            </a:extLst>
          </p:cNvPr>
          <p:cNvPicPr>
            <a:picLocks noChangeAspect="1"/>
          </p:cNvPicPr>
          <p:nvPr userDrawn="1"/>
        </p:nvPicPr>
        <p:blipFill>
          <a:blip r:embed="rId4"/>
          <a:stretch>
            <a:fillRect/>
          </a:stretch>
        </p:blipFill>
        <p:spPr>
          <a:xfrm rot="5400000">
            <a:off x="5622620" y="1289802"/>
            <a:ext cx="1363760" cy="1363760"/>
          </a:xfrm>
          <a:prstGeom prst="rect">
            <a:avLst/>
          </a:prstGeom>
        </p:spPr>
      </p:pic>
      <p:pic>
        <p:nvPicPr>
          <p:cNvPr id="27" name="Picture 26">
            <a:extLst>
              <a:ext uri="{FF2B5EF4-FFF2-40B4-BE49-F238E27FC236}">
                <a16:creationId xmlns:a16="http://schemas.microsoft.com/office/drawing/2014/main" id="{4F1A9FEE-170F-AFC2-C5A5-F0BBF0359E93}"/>
              </a:ext>
            </a:extLst>
          </p:cNvPr>
          <p:cNvPicPr>
            <a:picLocks noChangeAspect="1"/>
          </p:cNvPicPr>
          <p:nvPr userDrawn="1"/>
        </p:nvPicPr>
        <p:blipFill>
          <a:blip r:embed="rId4"/>
          <a:stretch>
            <a:fillRect/>
          </a:stretch>
        </p:blipFill>
        <p:spPr>
          <a:xfrm rot="5400000">
            <a:off x="4842315" y="-780022"/>
            <a:ext cx="1363760" cy="1363760"/>
          </a:xfrm>
          <a:prstGeom prst="rect">
            <a:avLst/>
          </a:prstGeom>
        </p:spPr>
      </p:pic>
    </p:spTree>
    <p:extLst>
      <p:ext uri="{BB962C8B-B14F-4D97-AF65-F5344CB8AC3E}">
        <p14:creationId xmlns:p14="http://schemas.microsoft.com/office/powerpoint/2010/main" val="3348144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ouble page newsletter - fro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B597FC83-8DC7-344D-DB2F-72563503FE8C}"/>
              </a:ext>
            </a:extLst>
          </p:cNvPr>
          <p:cNvSpPr/>
          <p:nvPr userDrawn="1"/>
        </p:nvSpPr>
        <p:spPr>
          <a:xfrm>
            <a:off x="-2" y="0"/>
            <a:ext cx="7570309" cy="10691159"/>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C119CE7F-78CB-E70D-8BED-D46B0C517909}"/>
              </a:ext>
            </a:extLst>
          </p:cNvPr>
          <p:cNvSpPr/>
          <p:nvPr userDrawn="1"/>
        </p:nvSpPr>
        <p:spPr>
          <a:xfrm>
            <a:off x="3010025" y="0"/>
            <a:ext cx="4549650" cy="4588933"/>
          </a:xfrm>
          <a:custGeom>
            <a:avLst/>
            <a:gdLst>
              <a:gd name="connsiteX0" fmla="*/ 0 w 4184542"/>
              <a:gd name="connsiteY0" fmla="*/ 0 h 4184542"/>
              <a:gd name="connsiteX1" fmla="*/ 4184542 w 4184542"/>
              <a:gd name="connsiteY1" fmla="*/ 0 h 4184542"/>
              <a:gd name="connsiteX2" fmla="*/ 4184542 w 4184542"/>
              <a:gd name="connsiteY2" fmla="*/ 4184542 h 4184542"/>
              <a:gd name="connsiteX3" fmla="*/ 0 w 4184542"/>
              <a:gd name="connsiteY3" fmla="*/ 4184542 h 4184542"/>
              <a:gd name="connsiteX4" fmla="*/ 0 w 4184542"/>
              <a:gd name="connsiteY4" fmla="*/ 0 h 4184542"/>
              <a:gd name="connsiteX0" fmla="*/ 0 w 4184542"/>
              <a:gd name="connsiteY0" fmla="*/ 0 h 4200041"/>
              <a:gd name="connsiteX1" fmla="*/ 4184542 w 4184542"/>
              <a:gd name="connsiteY1" fmla="*/ 0 h 4200041"/>
              <a:gd name="connsiteX2" fmla="*/ 4184542 w 4184542"/>
              <a:gd name="connsiteY2" fmla="*/ 4184542 h 4200041"/>
              <a:gd name="connsiteX3" fmla="*/ 437450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184542" h="4200041">
                <a:moveTo>
                  <a:pt x="0" y="0"/>
                </a:moveTo>
                <a:lnTo>
                  <a:pt x="4184542" y="0"/>
                </a:lnTo>
                <a:lnTo>
                  <a:pt x="4184542" y="4184542"/>
                </a:lnTo>
                <a:lnTo>
                  <a:pt x="979891" y="4200041"/>
                </a:lnTo>
                <a:cubicBezTo>
                  <a:pt x="265803" y="4184542"/>
                  <a:pt x="1166" y="3704095"/>
                  <a:pt x="0" y="3084162"/>
                </a:cubicBez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6">
            <a:extLst>
              <a:ext uri="{FF2B5EF4-FFF2-40B4-BE49-F238E27FC236}">
                <a16:creationId xmlns:a16="http://schemas.microsoft.com/office/drawing/2014/main" id="{45F21DD0-577C-779F-9C29-B6E55A97167B}"/>
              </a:ext>
            </a:extLst>
          </p:cNvPr>
          <p:cNvSpPr/>
          <p:nvPr userDrawn="1"/>
        </p:nvSpPr>
        <p:spPr>
          <a:xfrm rot="10800000">
            <a:off x="-5647" y="5943600"/>
            <a:ext cx="1435454" cy="4765146"/>
          </a:xfrm>
          <a:custGeom>
            <a:avLst/>
            <a:gdLst>
              <a:gd name="connsiteX0" fmla="*/ 0 w 4184542"/>
              <a:gd name="connsiteY0" fmla="*/ 0 h 4184542"/>
              <a:gd name="connsiteX1" fmla="*/ 4184542 w 4184542"/>
              <a:gd name="connsiteY1" fmla="*/ 0 h 4184542"/>
              <a:gd name="connsiteX2" fmla="*/ 4184542 w 4184542"/>
              <a:gd name="connsiteY2" fmla="*/ 4184542 h 4184542"/>
              <a:gd name="connsiteX3" fmla="*/ 0 w 4184542"/>
              <a:gd name="connsiteY3" fmla="*/ 4184542 h 4184542"/>
              <a:gd name="connsiteX4" fmla="*/ 0 w 4184542"/>
              <a:gd name="connsiteY4" fmla="*/ 0 h 4184542"/>
              <a:gd name="connsiteX0" fmla="*/ 0 w 4184542"/>
              <a:gd name="connsiteY0" fmla="*/ 0 h 4200041"/>
              <a:gd name="connsiteX1" fmla="*/ 4184542 w 4184542"/>
              <a:gd name="connsiteY1" fmla="*/ 0 h 4200041"/>
              <a:gd name="connsiteX2" fmla="*/ 4184542 w 4184542"/>
              <a:gd name="connsiteY2" fmla="*/ 4184542 h 4200041"/>
              <a:gd name="connsiteX3" fmla="*/ 437450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418454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0041"/>
              <a:gd name="connsiteX1" fmla="*/ 4184542 w 4184542"/>
              <a:gd name="connsiteY1" fmla="*/ 0 h 4200041"/>
              <a:gd name="connsiteX2" fmla="*/ 4184542 w 4184542"/>
              <a:gd name="connsiteY2" fmla="*/ 4184542 h 4200041"/>
              <a:gd name="connsiteX3" fmla="*/ 979891 w 4184542"/>
              <a:gd name="connsiteY3" fmla="*/ 4200041 h 4200041"/>
              <a:gd name="connsiteX4" fmla="*/ 0 w 4184542"/>
              <a:gd name="connsiteY4" fmla="*/ 3084162 h 4200041"/>
              <a:gd name="connsiteX5" fmla="*/ 0 w 4184542"/>
              <a:gd name="connsiteY5" fmla="*/ 0 h 4200041"/>
              <a:gd name="connsiteX0" fmla="*/ 0 w 4184542"/>
              <a:gd name="connsiteY0" fmla="*/ 0 h 4208647"/>
              <a:gd name="connsiteX1" fmla="*/ 4184542 w 4184542"/>
              <a:gd name="connsiteY1" fmla="*/ 0 h 4208647"/>
              <a:gd name="connsiteX2" fmla="*/ 4184542 w 4184542"/>
              <a:gd name="connsiteY2" fmla="*/ 4184542 h 4208647"/>
              <a:gd name="connsiteX3" fmla="*/ 1273555 w 4184542"/>
              <a:gd name="connsiteY3" fmla="*/ 4208647 h 4208647"/>
              <a:gd name="connsiteX4" fmla="*/ 979891 w 4184542"/>
              <a:gd name="connsiteY4" fmla="*/ 4200041 h 4208647"/>
              <a:gd name="connsiteX5" fmla="*/ 0 w 4184542"/>
              <a:gd name="connsiteY5" fmla="*/ 3084162 h 4208647"/>
              <a:gd name="connsiteX6" fmla="*/ 0 w 4184542"/>
              <a:gd name="connsiteY6" fmla="*/ 0 h 4208647"/>
              <a:gd name="connsiteX0" fmla="*/ 0 w 4184542"/>
              <a:gd name="connsiteY0" fmla="*/ 8912 h 4217559"/>
              <a:gd name="connsiteX1" fmla="*/ 1152893 w 4184542"/>
              <a:gd name="connsiteY1" fmla="*/ 0 h 4217559"/>
              <a:gd name="connsiteX2" fmla="*/ 4184542 w 4184542"/>
              <a:gd name="connsiteY2" fmla="*/ 8912 h 4217559"/>
              <a:gd name="connsiteX3" fmla="*/ 4184542 w 4184542"/>
              <a:gd name="connsiteY3" fmla="*/ 4193454 h 4217559"/>
              <a:gd name="connsiteX4" fmla="*/ 1273555 w 4184542"/>
              <a:gd name="connsiteY4" fmla="*/ 4217559 h 4217559"/>
              <a:gd name="connsiteX5" fmla="*/ 979891 w 4184542"/>
              <a:gd name="connsiteY5" fmla="*/ 4208953 h 4217559"/>
              <a:gd name="connsiteX6" fmla="*/ 0 w 4184542"/>
              <a:gd name="connsiteY6" fmla="*/ 3093074 h 4217559"/>
              <a:gd name="connsiteX7" fmla="*/ 0 w 4184542"/>
              <a:gd name="connsiteY7" fmla="*/ 8912 h 4217559"/>
              <a:gd name="connsiteX0" fmla="*/ 0 w 4184542"/>
              <a:gd name="connsiteY0" fmla="*/ 15008 h 4223655"/>
              <a:gd name="connsiteX1" fmla="*/ 1152893 w 4184542"/>
              <a:gd name="connsiteY1" fmla="*/ 6096 h 4223655"/>
              <a:gd name="connsiteX2" fmla="*/ 1228308 w 4184542"/>
              <a:gd name="connsiteY2" fmla="*/ 0 h 4223655"/>
              <a:gd name="connsiteX3" fmla="*/ 4184542 w 4184542"/>
              <a:gd name="connsiteY3" fmla="*/ 4199550 h 4223655"/>
              <a:gd name="connsiteX4" fmla="*/ 1273555 w 4184542"/>
              <a:gd name="connsiteY4" fmla="*/ 4223655 h 4223655"/>
              <a:gd name="connsiteX5" fmla="*/ 979891 w 4184542"/>
              <a:gd name="connsiteY5" fmla="*/ 4215049 h 4223655"/>
              <a:gd name="connsiteX6" fmla="*/ 0 w 4184542"/>
              <a:gd name="connsiteY6" fmla="*/ 3099170 h 4223655"/>
              <a:gd name="connsiteX7" fmla="*/ 0 w 4184542"/>
              <a:gd name="connsiteY7" fmla="*/ 15008 h 4223655"/>
              <a:gd name="connsiteX0" fmla="*/ 0 w 1273555"/>
              <a:gd name="connsiteY0" fmla="*/ 15008 h 4223655"/>
              <a:gd name="connsiteX1" fmla="*/ 1152893 w 1273555"/>
              <a:gd name="connsiteY1" fmla="*/ 6096 h 4223655"/>
              <a:gd name="connsiteX2" fmla="*/ 1228308 w 1273555"/>
              <a:gd name="connsiteY2" fmla="*/ 0 h 4223655"/>
              <a:gd name="connsiteX3" fmla="*/ 1273555 w 1273555"/>
              <a:gd name="connsiteY3" fmla="*/ 4214559 h 4223655"/>
              <a:gd name="connsiteX4" fmla="*/ 1273555 w 1273555"/>
              <a:gd name="connsiteY4" fmla="*/ 4223655 h 4223655"/>
              <a:gd name="connsiteX5" fmla="*/ 979891 w 1273555"/>
              <a:gd name="connsiteY5" fmla="*/ 4215049 h 4223655"/>
              <a:gd name="connsiteX6" fmla="*/ 0 w 1273555"/>
              <a:gd name="connsiteY6" fmla="*/ 3099170 h 4223655"/>
              <a:gd name="connsiteX7" fmla="*/ 0 w 1273555"/>
              <a:gd name="connsiteY7" fmla="*/ 15008 h 4223655"/>
              <a:gd name="connsiteX0" fmla="*/ 0 w 1278585"/>
              <a:gd name="connsiteY0" fmla="*/ 15008 h 4223655"/>
              <a:gd name="connsiteX1" fmla="*/ 1152893 w 1278585"/>
              <a:gd name="connsiteY1" fmla="*/ 6096 h 4223655"/>
              <a:gd name="connsiteX2" fmla="*/ 1278585 w 1278585"/>
              <a:gd name="connsiteY2" fmla="*/ 0 h 4223655"/>
              <a:gd name="connsiteX3" fmla="*/ 1273555 w 1278585"/>
              <a:gd name="connsiteY3" fmla="*/ 4214559 h 4223655"/>
              <a:gd name="connsiteX4" fmla="*/ 1273555 w 1278585"/>
              <a:gd name="connsiteY4" fmla="*/ 4223655 h 4223655"/>
              <a:gd name="connsiteX5" fmla="*/ 979891 w 1278585"/>
              <a:gd name="connsiteY5" fmla="*/ 4215049 h 4223655"/>
              <a:gd name="connsiteX6" fmla="*/ 0 w 1278585"/>
              <a:gd name="connsiteY6" fmla="*/ 3099170 h 4223655"/>
              <a:gd name="connsiteX7" fmla="*/ 0 w 1278585"/>
              <a:gd name="connsiteY7" fmla="*/ 15008 h 42236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78585" h="4223655">
                <a:moveTo>
                  <a:pt x="0" y="15008"/>
                </a:moveTo>
                <a:lnTo>
                  <a:pt x="1152893" y="6096"/>
                </a:lnTo>
                <a:lnTo>
                  <a:pt x="1278585" y="0"/>
                </a:lnTo>
                <a:cubicBezTo>
                  <a:pt x="1276908" y="1404853"/>
                  <a:pt x="1275232" y="2809706"/>
                  <a:pt x="1273555" y="4214559"/>
                </a:cubicBezTo>
                <a:lnTo>
                  <a:pt x="1273555" y="4223655"/>
                </a:lnTo>
                <a:lnTo>
                  <a:pt x="979891" y="4215049"/>
                </a:lnTo>
                <a:cubicBezTo>
                  <a:pt x="265803" y="4199550"/>
                  <a:pt x="1166" y="3719103"/>
                  <a:pt x="0" y="3099170"/>
                </a:cubicBezTo>
                <a:lnTo>
                  <a:pt x="0" y="15008"/>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3">
            <a:extLst>
              <a:ext uri="{FF2B5EF4-FFF2-40B4-BE49-F238E27FC236}">
                <a16:creationId xmlns:a16="http://schemas.microsoft.com/office/drawing/2014/main" id="{BFA9EA73-1E95-4CE6-CCC0-3711ACD708E2}"/>
              </a:ext>
            </a:extLst>
          </p:cNvPr>
          <p:cNvSpPr>
            <a:spLocks noGrp="1"/>
          </p:cNvSpPr>
          <p:nvPr>
            <p:ph type="body" sz="quarter" idx="18" hasCustomPrompt="1"/>
          </p:nvPr>
        </p:nvSpPr>
        <p:spPr>
          <a:xfrm>
            <a:off x="3041820" y="102255"/>
            <a:ext cx="4549650" cy="1071452"/>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13" name="Subtitle 2">
            <a:extLst>
              <a:ext uri="{FF2B5EF4-FFF2-40B4-BE49-F238E27FC236}">
                <a16:creationId xmlns:a16="http://schemas.microsoft.com/office/drawing/2014/main" id="{6D2D77BF-5E60-78F3-F46D-382E6504389B}"/>
              </a:ext>
            </a:extLst>
          </p:cNvPr>
          <p:cNvSpPr>
            <a:spLocks noGrp="1"/>
          </p:cNvSpPr>
          <p:nvPr>
            <p:ph type="subTitle" idx="13"/>
          </p:nvPr>
        </p:nvSpPr>
        <p:spPr>
          <a:xfrm>
            <a:off x="3072090" y="1275962"/>
            <a:ext cx="4487586" cy="788278"/>
          </a:xfrm>
        </p:spPr>
        <p:txBody>
          <a:bodyPr/>
          <a:lstStyle>
            <a:lvl1pPr marL="0" indent="0" algn="l">
              <a:buNone/>
              <a:defRPr sz="2400">
                <a:solidFill>
                  <a:srgbClr val="002060"/>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pic>
        <p:nvPicPr>
          <p:cNvPr id="14" name="Picture 13">
            <a:extLst>
              <a:ext uri="{FF2B5EF4-FFF2-40B4-BE49-F238E27FC236}">
                <a16:creationId xmlns:a16="http://schemas.microsoft.com/office/drawing/2014/main" id="{C53569F8-318C-291C-02B5-90F3557A9CA3}"/>
              </a:ext>
            </a:extLst>
          </p:cNvPr>
          <p:cNvPicPr>
            <a:picLocks noChangeAspect="1"/>
          </p:cNvPicPr>
          <p:nvPr userDrawn="1"/>
        </p:nvPicPr>
        <p:blipFill>
          <a:blip r:embed="rId2"/>
          <a:srcRect/>
          <a:stretch/>
        </p:blipFill>
        <p:spPr>
          <a:xfrm>
            <a:off x="135465" y="102255"/>
            <a:ext cx="2705107" cy="1337078"/>
          </a:xfrm>
          <a:prstGeom prst="rect">
            <a:avLst/>
          </a:prstGeom>
        </p:spPr>
      </p:pic>
      <p:sp>
        <p:nvSpPr>
          <p:cNvPr id="15" name="Text Placeholder 18">
            <a:extLst>
              <a:ext uri="{FF2B5EF4-FFF2-40B4-BE49-F238E27FC236}">
                <a16:creationId xmlns:a16="http://schemas.microsoft.com/office/drawing/2014/main" id="{74E793A0-70DA-7513-F1BD-331F7C45BD43}"/>
              </a:ext>
            </a:extLst>
          </p:cNvPr>
          <p:cNvSpPr>
            <a:spLocks noGrp="1"/>
          </p:cNvSpPr>
          <p:nvPr>
            <p:ph type="body" sz="quarter" idx="16" hasCustomPrompt="1"/>
          </p:nvPr>
        </p:nvSpPr>
        <p:spPr>
          <a:xfrm>
            <a:off x="1651379" y="4804013"/>
            <a:ext cx="2705107" cy="5677468"/>
          </a:xfrm>
        </p:spPr>
        <p:txBody>
          <a:bodyPr>
            <a:normAutofit/>
          </a:bodyPr>
          <a:lstStyle>
            <a:lvl1pPr marL="0" indent="0">
              <a:buNone/>
              <a:defRPr sz="1400">
                <a:solidFill>
                  <a:schemeClr val="bg1"/>
                </a:solidFill>
              </a:defRPr>
            </a:lvl1pPr>
          </a:lstStyle>
          <a:p>
            <a:pPr lvl="0"/>
            <a:r>
              <a:rPr lang="en-US"/>
              <a:t>Lorem Ipsum</a:t>
            </a:r>
          </a:p>
        </p:txBody>
      </p:sp>
      <p:sp>
        <p:nvSpPr>
          <p:cNvPr id="2" name="Text Placeholder 18">
            <a:extLst>
              <a:ext uri="{FF2B5EF4-FFF2-40B4-BE49-F238E27FC236}">
                <a16:creationId xmlns:a16="http://schemas.microsoft.com/office/drawing/2014/main" id="{E2A2FA3B-1B3D-CC27-D14A-9FAA021AED37}"/>
              </a:ext>
            </a:extLst>
          </p:cNvPr>
          <p:cNvSpPr>
            <a:spLocks noGrp="1"/>
          </p:cNvSpPr>
          <p:nvPr>
            <p:ph type="body" sz="quarter" idx="19" hasCustomPrompt="1"/>
          </p:nvPr>
        </p:nvSpPr>
        <p:spPr>
          <a:xfrm>
            <a:off x="3072090" y="2166495"/>
            <a:ext cx="4487585" cy="1579081"/>
          </a:xfrm>
        </p:spPr>
        <p:txBody>
          <a:bodyPr>
            <a:normAutofit/>
          </a:bodyPr>
          <a:lstStyle>
            <a:lvl1pPr marL="0" indent="0">
              <a:buNone/>
              <a:defRPr sz="1400">
                <a:solidFill>
                  <a:srgbClr val="002060"/>
                </a:solidFill>
              </a:defRPr>
            </a:lvl1pPr>
          </a:lstStyle>
          <a:p>
            <a:pPr lvl="0"/>
            <a:r>
              <a:rPr lang="en-US"/>
              <a:t>Lorem Ipsum</a:t>
            </a:r>
          </a:p>
        </p:txBody>
      </p:sp>
      <p:sp>
        <p:nvSpPr>
          <p:cNvPr id="4" name="Text Placeholder 18">
            <a:extLst>
              <a:ext uri="{FF2B5EF4-FFF2-40B4-BE49-F238E27FC236}">
                <a16:creationId xmlns:a16="http://schemas.microsoft.com/office/drawing/2014/main" id="{46784CB2-0ECA-4727-CBC1-5C783A2E67FB}"/>
              </a:ext>
            </a:extLst>
          </p:cNvPr>
          <p:cNvSpPr>
            <a:spLocks noGrp="1"/>
          </p:cNvSpPr>
          <p:nvPr>
            <p:ph type="body" sz="quarter" idx="20" hasCustomPrompt="1"/>
          </p:nvPr>
        </p:nvSpPr>
        <p:spPr>
          <a:xfrm>
            <a:off x="4610843" y="4801312"/>
            <a:ext cx="2705107" cy="5677468"/>
          </a:xfrm>
        </p:spPr>
        <p:txBody>
          <a:bodyPr>
            <a:normAutofit/>
          </a:bodyPr>
          <a:lstStyle>
            <a:lvl1pPr marL="0" indent="0">
              <a:buNone/>
              <a:defRPr sz="1400">
                <a:solidFill>
                  <a:schemeClr val="bg1"/>
                </a:solidFill>
              </a:defRPr>
            </a:lvl1pPr>
          </a:lstStyle>
          <a:p>
            <a:pPr lvl="0"/>
            <a:r>
              <a:rPr lang="en-US"/>
              <a:t>Lorem Ipsum</a:t>
            </a:r>
          </a:p>
        </p:txBody>
      </p:sp>
      <p:sp>
        <p:nvSpPr>
          <p:cNvPr id="5" name="Content Placeholder 5">
            <a:extLst>
              <a:ext uri="{FF2B5EF4-FFF2-40B4-BE49-F238E27FC236}">
                <a16:creationId xmlns:a16="http://schemas.microsoft.com/office/drawing/2014/main" id="{F9236F06-DE3F-7286-EF9A-CED31DA11BC6}"/>
              </a:ext>
            </a:extLst>
          </p:cNvPr>
          <p:cNvSpPr>
            <a:spLocks noGrp="1"/>
          </p:cNvSpPr>
          <p:nvPr>
            <p:ph sz="quarter" idx="26" hasCustomPrompt="1"/>
          </p:nvPr>
        </p:nvSpPr>
        <p:spPr>
          <a:xfrm>
            <a:off x="94521" y="1492571"/>
            <a:ext cx="2853397" cy="2198895"/>
          </a:xfrm>
        </p:spPr>
        <p:txBody>
          <a:bodyPr/>
          <a:lstStyle>
            <a:lvl1pPr>
              <a:defRPr>
                <a:solidFill>
                  <a:schemeClr val="bg1"/>
                </a:solidFill>
              </a:defRPr>
            </a:lvl1pPr>
          </a:lstStyle>
          <a:p>
            <a:pPr lvl="0"/>
            <a:r>
              <a:rPr lang="en-US"/>
              <a:t>Click to add image</a:t>
            </a:r>
            <a:endParaRPr lang="en-GB"/>
          </a:p>
        </p:txBody>
      </p:sp>
    </p:spTree>
    <p:extLst>
      <p:ext uri="{BB962C8B-B14F-4D97-AF65-F5344CB8AC3E}">
        <p14:creationId xmlns:p14="http://schemas.microsoft.com/office/powerpoint/2010/main" val="25849035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ouble page newsletter - back">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D293B794-79E1-B126-EA63-A6D6F47CBC25}"/>
              </a:ext>
            </a:extLst>
          </p:cNvPr>
          <p:cNvSpPr/>
          <p:nvPr userDrawn="1"/>
        </p:nvSpPr>
        <p:spPr>
          <a:xfrm>
            <a:off x="1" y="7901828"/>
            <a:ext cx="7559674" cy="2789984"/>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 Placeholder 3">
            <a:extLst>
              <a:ext uri="{FF2B5EF4-FFF2-40B4-BE49-F238E27FC236}">
                <a16:creationId xmlns:a16="http://schemas.microsoft.com/office/drawing/2014/main" id="{67496812-352F-5499-3910-55FB25051C7B}"/>
              </a:ext>
            </a:extLst>
          </p:cNvPr>
          <p:cNvSpPr>
            <a:spLocks noGrp="1"/>
          </p:cNvSpPr>
          <p:nvPr>
            <p:ph type="body" sz="quarter" idx="18" hasCustomPrompt="1"/>
          </p:nvPr>
        </p:nvSpPr>
        <p:spPr>
          <a:xfrm>
            <a:off x="463549" y="368274"/>
            <a:ext cx="3575052" cy="1062909"/>
          </a:xfrm>
        </p:spPr>
        <p:txBody>
          <a:bodyPr anchor="b" anchorCtr="0">
            <a:normAutofit/>
          </a:bodyPr>
          <a:lstStyle>
            <a:lvl1pPr marL="0" indent="0">
              <a:buNone/>
              <a:defRPr sz="3600" b="1">
                <a:solidFill>
                  <a:schemeClr val="accent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Header Text in here</a:t>
            </a:r>
          </a:p>
        </p:txBody>
      </p:sp>
      <p:sp>
        <p:nvSpPr>
          <p:cNvPr id="7" name="Subtitle 2">
            <a:extLst>
              <a:ext uri="{FF2B5EF4-FFF2-40B4-BE49-F238E27FC236}">
                <a16:creationId xmlns:a16="http://schemas.microsoft.com/office/drawing/2014/main" id="{5D68B2B2-3910-FA4C-F567-1BB1850D4403}"/>
              </a:ext>
            </a:extLst>
          </p:cNvPr>
          <p:cNvSpPr>
            <a:spLocks noGrp="1"/>
          </p:cNvSpPr>
          <p:nvPr>
            <p:ph type="subTitle" idx="13" hasCustomPrompt="1"/>
          </p:nvPr>
        </p:nvSpPr>
        <p:spPr>
          <a:xfrm>
            <a:off x="463549" y="8065827"/>
            <a:ext cx="6665670" cy="436728"/>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Subtitle Here</a:t>
            </a:r>
            <a:endParaRPr lang="en-US"/>
          </a:p>
        </p:txBody>
      </p:sp>
      <p:sp>
        <p:nvSpPr>
          <p:cNvPr id="8" name="Text Placeholder 18">
            <a:extLst>
              <a:ext uri="{FF2B5EF4-FFF2-40B4-BE49-F238E27FC236}">
                <a16:creationId xmlns:a16="http://schemas.microsoft.com/office/drawing/2014/main" id="{837FD90D-E3FF-6B96-3F59-6A2D05ACB243}"/>
              </a:ext>
            </a:extLst>
          </p:cNvPr>
          <p:cNvSpPr>
            <a:spLocks noGrp="1"/>
          </p:cNvSpPr>
          <p:nvPr>
            <p:ph type="body" sz="quarter" idx="20" hasCustomPrompt="1"/>
          </p:nvPr>
        </p:nvSpPr>
        <p:spPr>
          <a:xfrm>
            <a:off x="463549" y="8611736"/>
            <a:ext cx="6665670" cy="957319"/>
          </a:xfrm>
        </p:spPr>
        <p:txBody>
          <a:bodyPr>
            <a:normAutofit/>
          </a:bodyPr>
          <a:lstStyle>
            <a:lvl1pPr marL="0" indent="0">
              <a:buNone/>
              <a:defRPr sz="1400">
                <a:solidFill>
                  <a:schemeClr val="bg1"/>
                </a:solidFill>
              </a:defRPr>
            </a:lvl1pPr>
          </a:lstStyle>
          <a:p>
            <a:pPr lvl="0"/>
            <a:r>
              <a:rPr lang="en-US"/>
              <a:t>Lorem Ipsum</a:t>
            </a:r>
          </a:p>
        </p:txBody>
      </p:sp>
      <p:sp>
        <p:nvSpPr>
          <p:cNvPr id="9" name="Text Placeholder 18">
            <a:extLst>
              <a:ext uri="{FF2B5EF4-FFF2-40B4-BE49-F238E27FC236}">
                <a16:creationId xmlns:a16="http://schemas.microsoft.com/office/drawing/2014/main" id="{1D06878D-BB6C-B53A-4103-4A87A281CEFD}"/>
              </a:ext>
            </a:extLst>
          </p:cNvPr>
          <p:cNvSpPr>
            <a:spLocks noGrp="1"/>
          </p:cNvSpPr>
          <p:nvPr>
            <p:ph type="body" sz="quarter" idx="21" hasCustomPrompt="1"/>
          </p:nvPr>
        </p:nvSpPr>
        <p:spPr>
          <a:xfrm>
            <a:off x="463548" y="1540364"/>
            <a:ext cx="3575052" cy="6116030"/>
          </a:xfrm>
        </p:spPr>
        <p:txBody>
          <a:bodyPr>
            <a:normAutofit/>
          </a:bodyPr>
          <a:lstStyle>
            <a:lvl1pPr marL="0" indent="0">
              <a:buNone/>
              <a:defRPr sz="1400"/>
            </a:lvl1pPr>
          </a:lstStyle>
          <a:p>
            <a:pPr lvl="0"/>
            <a:r>
              <a:rPr lang="en-US"/>
              <a:t>Lorem Ipsum</a:t>
            </a:r>
          </a:p>
        </p:txBody>
      </p:sp>
      <p:pic>
        <p:nvPicPr>
          <p:cNvPr id="12" name="Picture 11">
            <a:extLst>
              <a:ext uri="{FF2B5EF4-FFF2-40B4-BE49-F238E27FC236}">
                <a16:creationId xmlns:a16="http://schemas.microsoft.com/office/drawing/2014/main" id="{67989B44-CDF9-9DD0-A635-02938D7DB14E}"/>
              </a:ext>
            </a:extLst>
          </p:cNvPr>
          <p:cNvPicPr>
            <a:picLocks noChangeAspect="1"/>
          </p:cNvPicPr>
          <p:nvPr userDrawn="1"/>
        </p:nvPicPr>
        <p:blipFill>
          <a:blip r:embed="rId2">
            <a:alphaModFix amt="20000"/>
          </a:blip>
          <a:stretch>
            <a:fillRect/>
          </a:stretch>
        </p:blipFill>
        <p:spPr>
          <a:xfrm rot="16200000">
            <a:off x="6121400" y="-589935"/>
            <a:ext cx="994988" cy="994988"/>
          </a:xfrm>
          <a:prstGeom prst="rect">
            <a:avLst/>
          </a:prstGeom>
        </p:spPr>
      </p:pic>
      <p:pic>
        <p:nvPicPr>
          <p:cNvPr id="13" name="Picture 12">
            <a:extLst>
              <a:ext uri="{FF2B5EF4-FFF2-40B4-BE49-F238E27FC236}">
                <a16:creationId xmlns:a16="http://schemas.microsoft.com/office/drawing/2014/main" id="{5F19B8B7-E58E-AA8A-282F-1FC6B0E3310D}"/>
              </a:ext>
            </a:extLst>
          </p:cNvPr>
          <p:cNvPicPr>
            <a:picLocks noChangeAspect="1"/>
          </p:cNvPicPr>
          <p:nvPr userDrawn="1"/>
        </p:nvPicPr>
        <p:blipFill>
          <a:blip r:embed="rId2">
            <a:alphaModFix amt="20000"/>
          </a:blip>
          <a:stretch>
            <a:fillRect/>
          </a:stretch>
        </p:blipFill>
        <p:spPr>
          <a:xfrm rot="10800000">
            <a:off x="6704801" y="436195"/>
            <a:ext cx="994988" cy="994988"/>
          </a:xfrm>
          <a:prstGeom prst="rect">
            <a:avLst/>
          </a:prstGeom>
        </p:spPr>
      </p:pic>
      <p:sp>
        <p:nvSpPr>
          <p:cNvPr id="2" name="Content Placeholder 5">
            <a:extLst>
              <a:ext uri="{FF2B5EF4-FFF2-40B4-BE49-F238E27FC236}">
                <a16:creationId xmlns:a16="http://schemas.microsoft.com/office/drawing/2014/main" id="{6790632C-C23B-93A1-E891-ED7D8B00D4A9}"/>
              </a:ext>
            </a:extLst>
          </p:cNvPr>
          <p:cNvSpPr>
            <a:spLocks noGrp="1"/>
          </p:cNvSpPr>
          <p:nvPr>
            <p:ph sz="quarter" idx="26" hasCustomPrompt="1"/>
          </p:nvPr>
        </p:nvSpPr>
        <p:spPr>
          <a:xfrm>
            <a:off x="4272632" y="1595183"/>
            <a:ext cx="2856588" cy="2198895"/>
          </a:xfrm>
        </p:spPr>
        <p:txBody>
          <a:bodyPr/>
          <a:lstStyle>
            <a:lvl1pPr>
              <a:defRPr/>
            </a:lvl1pPr>
          </a:lstStyle>
          <a:p>
            <a:pPr lvl="0"/>
            <a:r>
              <a:rPr lang="en-US"/>
              <a:t>Click to add image</a:t>
            </a:r>
            <a:endParaRPr lang="en-GB"/>
          </a:p>
        </p:txBody>
      </p:sp>
      <p:pic>
        <p:nvPicPr>
          <p:cNvPr id="3" name="Picture 2">
            <a:extLst>
              <a:ext uri="{FF2B5EF4-FFF2-40B4-BE49-F238E27FC236}">
                <a16:creationId xmlns:a16="http://schemas.microsoft.com/office/drawing/2014/main" id="{6471AFDB-7941-C58E-507B-60F8CC0AA549}"/>
              </a:ext>
            </a:extLst>
          </p:cNvPr>
          <p:cNvPicPr>
            <a:picLocks noChangeAspect="1"/>
          </p:cNvPicPr>
          <p:nvPr userDrawn="1"/>
        </p:nvPicPr>
        <p:blipFill>
          <a:blip r:embed="rId3"/>
          <a:srcRect/>
          <a:stretch/>
        </p:blipFill>
        <p:spPr>
          <a:xfrm>
            <a:off x="67224" y="9363574"/>
            <a:ext cx="2705107" cy="1337078"/>
          </a:xfrm>
          <a:prstGeom prst="rect">
            <a:avLst/>
          </a:prstGeom>
        </p:spPr>
      </p:pic>
      <p:sp>
        <p:nvSpPr>
          <p:cNvPr id="10" name="Text Placeholder 18">
            <a:extLst>
              <a:ext uri="{FF2B5EF4-FFF2-40B4-BE49-F238E27FC236}">
                <a16:creationId xmlns:a16="http://schemas.microsoft.com/office/drawing/2014/main" id="{9645A5B5-5CC1-53D4-1FC4-CE31722D48FF}"/>
              </a:ext>
            </a:extLst>
          </p:cNvPr>
          <p:cNvSpPr>
            <a:spLocks noGrp="1"/>
          </p:cNvSpPr>
          <p:nvPr>
            <p:ph type="body" sz="quarter" idx="27" hasCustomPrompt="1"/>
          </p:nvPr>
        </p:nvSpPr>
        <p:spPr>
          <a:xfrm>
            <a:off x="4257847" y="3903259"/>
            <a:ext cx="2871372" cy="3753135"/>
          </a:xfrm>
        </p:spPr>
        <p:txBody>
          <a:bodyPr>
            <a:normAutofit/>
          </a:bodyPr>
          <a:lstStyle>
            <a:lvl1pPr marL="0" indent="0">
              <a:buNone/>
              <a:defRPr sz="1400"/>
            </a:lvl1pPr>
          </a:lstStyle>
          <a:p>
            <a:pPr lvl="0"/>
            <a:r>
              <a:rPr lang="en-US"/>
              <a:t>Lorem Ipsum</a:t>
            </a:r>
          </a:p>
        </p:txBody>
      </p:sp>
    </p:spTree>
    <p:extLst>
      <p:ext uri="{BB962C8B-B14F-4D97-AF65-F5344CB8AC3E}">
        <p14:creationId xmlns:p14="http://schemas.microsoft.com/office/powerpoint/2010/main" val="35136534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19728" y="569242"/>
            <a:ext cx="6520220" cy="2066590"/>
          </a:xfrm>
          <a:prstGeom prst="rect">
            <a:avLst/>
          </a:prstGeom>
        </p:spPr>
        <p:txBody>
          <a:bodyPr vert="horz" lIns="91440" tIns="45720" rIns="91440" bIns="4572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519728" y="2846200"/>
            <a:ext cx="6520220" cy="678385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519728" y="9909729"/>
            <a:ext cx="1700927" cy="569240"/>
          </a:xfrm>
          <a:prstGeom prst="rect">
            <a:avLst/>
          </a:prstGeom>
        </p:spPr>
        <p:txBody>
          <a:bodyPr vert="horz" lIns="91440" tIns="45720" rIns="91440" bIns="45720" rtlCol="0" anchor="ctr"/>
          <a:lstStyle>
            <a:lvl1pPr algn="l">
              <a:defRPr sz="992">
                <a:solidFill>
                  <a:schemeClr val="tx1">
                    <a:tint val="75000"/>
                  </a:schemeClr>
                </a:solidFill>
              </a:defRPr>
            </a:lvl1pPr>
          </a:lstStyle>
          <a:p>
            <a:fld id="{8CB39FE6-CDC3-834E-85DA-BD76A271123A}" type="datetimeFigureOut">
              <a:rPr lang="en-US" smtClean="0"/>
              <a:t>8/21/2026</a:t>
            </a:fld>
            <a:endParaRPr lang="en-US"/>
          </a:p>
        </p:txBody>
      </p:sp>
      <p:sp>
        <p:nvSpPr>
          <p:cNvPr id="5" name="Footer Placeholder 4"/>
          <p:cNvSpPr>
            <a:spLocks noGrp="1"/>
          </p:cNvSpPr>
          <p:nvPr>
            <p:ph type="ftr" sz="quarter" idx="3"/>
          </p:nvPr>
        </p:nvSpPr>
        <p:spPr>
          <a:xfrm>
            <a:off x="2504143" y="9909729"/>
            <a:ext cx="2551390" cy="569240"/>
          </a:xfrm>
          <a:prstGeom prst="rect">
            <a:avLst/>
          </a:prstGeom>
        </p:spPr>
        <p:txBody>
          <a:bodyPr vert="horz" lIns="91440" tIns="45720" rIns="91440" bIns="45720" rtlCol="0" anchor="ctr"/>
          <a:lstStyle>
            <a:lvl1pPr algn="ctr">
              <a:defRPr sz="992">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339020" y="9909729"/>
            <a:ext cx="1700927" cy="569240"/>
          </a:xfrm>
          <a:prstGeom prst="rect">
            <a:avLst/>
          </a:prstGeom>
        </p:spPr>
        <p:txBody>
          <a:bodyPr vert="horz" lIns="91440" tIns="45720" rIns="91440" bIns="45720" rtlCol="0" anchor="ctr"/>
          <a:lstStyle>
            <a:lvl1pPr algn="r">
              <a:defRPr sz="992">
                <a:solidFill>
                  <a:schemeClr val="tx1">
                    <a:tint val="75000"/>
                  </a:schemeClr>
                </a:solidFill>
              </a:defRPr>
            </a:lvl1pPr>
          </a:lstStyle>
          <a:p>
            <a:fld id="{08268345-3099-C04D-A6C5-A9FA67F0F7B3}" type="slidenum">
              <a:rPr lang="en-US" smtClean="0"/>
              <a:t>‹#›</a:t>
            </a:fld>
            <a:endParaRPr lang="en-US"/>
          </a:p>
        </p:txBody>
      </p:sp>
    </p:spTree>
    <p:extLst>
      <p:ext uri="{BB962C8B-B14F-4D97-AF65-F5344CB8AC3E}">
        <p14:creationId xmlns:p14="http://schemas.microsoft.com/office/powerpoint/2010/main" val="84817880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72" r:id="rId3"/>
    <p:sldLayoutId id="2147483673" r:id="rId4"/>
    <p:sldLayoutId id="2147483664" r:id="rId5"/>
    <p:sldLayoutId id="2147483665" r:id="rId6"/>
    <p:sldLayoutId id="2147483666" r:id="rId7"/>
    <p:sldLayoutId id="2147483667" r:id="rId8"/>
    <p:sldLayoutId id="2147483668" r:id="rId9"/>
    <p:sldLayoutId id="2147483669" r:id="rId10"/>
    <p:sldLayoutId id="2147483674" r:id="rId11"/>
    <p:sldLayoutId id="2147483675" r:id="rId12"/>
  </p:sldLayoutIdLst>
  <p:txStyles>
    <p:titleStyle>
      <a:lvl1pPr algn="l" defTabSz="755934" rtl="0" eaLnBrk="1" latinLnBrk="0" hangingPunct="1">
        <a:lnSpc>
          <a:spcPct val="90000"/>
        </a:lnSpc>
        <a:spcBef>
          <a:spcPct val="0"/>
        </a:spcBef>
        <a:buNone/>
        <a:defRPr sz="3637" kern="1200">
          <a:solidFill>
            <a:schemeClr val="tx1"/>
          </a:solidFill>
          <a:latin typeface="+mj-lt"/>
          <a:ea typeface="+mj-ea"/>
          <a:cs typeface="+mj-cs"/>
        </a:defRPr>
      </a:lvl1pPr>
    </p:titleStyle>
    <p:bodyStyle>
      <a:lvl1pPr marL="188984" indent="-188984" algn="l" defTabSz="755934" rtl="0" eaLnBrk="1" latinLnBrk="0" hangingPunct="1">
        <a:lnSpc>
          <a:spcPct val="90000"/>
        </a:lnSpc>
        <a:spcBef>
          <a:spcPts val="827"/>
        </a:spcBef>
        <a:buFont typeface="Arial" panose="020B0604020202020204" pitchFamily="34" charset="0"/>
        <a:buChar char="•"/>
        <a:defRPr sz="2315" kern="1200">
          <a:solidFill>
            <a:schemeClr val="tx1"/>
          </a:solidFill>
          <a:latin typeface="+mn-lt"/>
          <a:ea typeface="+mn-ea"/>
          <a:cs typeface="+mn-cs"/>
        </a:defRPr>
      </a:lvl1pPr>
      <a:lvl2pPr marL="566951" indent="-188984" algn="l" defTabSz="755934" rtl="0" eaLnBrk="1" latinLnBrk="0" hangingPunct="1">
        <a:lnSpc>
          <a:spcPct val="90000"/>
        </a:lnSpc>
        <a:spcBef>
          <a:spcPts val="413"/>
        </a:spcBef>
        <a:buFont typeface="Arial" panose="020B0604020202020204" pitchFamily="34" charset="0"/>
        <a:buChar char="•"/>
        <a:defRPr sz="1984" kern="1200">
          <a:solidFill>
            <a:schemeClr val="tx1"/>
          </a:solidFill>
          <a:latin typeface="+mn-lt"/>
          <a:ea typeface="+mn-ea"/>
          <a:cs typeface="+mn-cs"/>
        </a:defRPr>
      </a:lvl2pPr>
      <a:lvl3pPr marL="944918" indent="-188984" algn="l" defTabSz="755934" rtl="0" eaLnBrk="1" latinLnBrk="0" hangingPunct="1">
        <a:lnSpc>
          <a:spcPct val="90000"/>
        </a:lnSpc>
        <a:spcBef>
          <a:spcPts val="413"/>
        </a:spcBef>
        <a:buFont typeface="Arial" panose="020B0604020202020204" pitchFamily="34" charset="0"/>
        <a:buChar char="•"/>
        <a:defRPr sz="1653" kern="1200">
          <a:solidFill>
            <a:schemeClr val="tx1"/>
          </a:solidFill>
          <a:latin typeface="+mn-lt"/>
          <a:ea typeface="+mn-ea"/>
          <a:cs typeface="+mn-cs"/>
        </a:defRPr>
      </a:lvl3pPr>
      <a:lvl4pPr marL="1322885"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4pPr>
      <a:lvl5pPr marL="1700853"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5pPr>
      <a:lvl6pPr marL="2078820"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6pPr>
      <a:lvl7pPr marL="2456787"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7pPr>
      <a:lvl8pPr marL="2834754"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8pPr>
      <a:lvl9pPr marL="3212722" indent="-188984" algn="l" defTabSz="755934" rtl="0" eaLnBrk="1" latinLnBrk="0" hangingPunct="1">
        <a:lnSpc>
          <a:spcPct val="90000"/>
        </a:lnSpc>
        <a:spcBef>
          <a:spcPts val="413"/>
        </a:spcBef>
        <a:buFont typeface="Arial" panose="020B0604020202020204" pitchFamily="34" charset="0"/>
        <a:buChar char="•"/>
        <a:defRPr sz="1488" kern="1200">
          <a:solidFill>
            <a:schemeClr val="tx1"/>
          </a:solidFill>
          <a:latin typeface="+mn-lt"/>
          <a:ea typeface="+mn-ea"/>
          <a:cs typeface="+mn-cs"/>
        </a:defRPr>
      </a:lvl9pPr>
    </p:bodyStyle>
    <p:otherStyle>
      <a:defPPr>
        <a:defRPr lang="en-US"/>
      </a:defPPr>
      <a:lvl1pPr marL="0" algn="l" defTabSz="755934" rtl="0" eaLnBrk="1" latinLnBrk="0" hangingPunct="1">
        <a:defRPr sz="1488" kern="1200">
          <a:solidFill>
            <a:schemeClr val="tx1"/>
          </a:solidFill>
          <a:latin typeface="+mn-lt"/>
          <a:ea typeface="+mn-ea"/>
          <a:cs typeface="+mn-cs"/>
        </a:defRPr>
      </a:lvl1pPr>
      <a:lvl2pPr marL="377967" algn="l" defTabSz="755934" rtl="0" eaLnBrk="1" latinLnBrk="0" hangingPunct="1">
        <a:defRPr sz="1488" kern="1200">
          <a:solidFill>
            <a:schemeClr val="tx1"/>
          </a:solidFill>
          <a:latin typeface="+mn-lt"/>
          <a:ea typeface="+mn-ea"/>
          <a:cs typeface="+mn-cs"/>
        </a:defRPr>
      </a:lvl2pPr>
      <a:lvl3pPr marL="755934" algn="l" defTabSz="755934" rtl="0" eaLnBrk="1" latinLnBrk="0" hangingPunct="1">
        <a:defRPr sz="1488" kern="1200">
          <a:solidFill>
            <a:schemeClr val="tx1"/>
          </a:solidFill>
          <a:latin typeface="+mn-lt"/>
          <a:ea typeface="+mn-ea"/>
          <a:cs typeface="+mn-cs"/>
        </a:defRPr>
      </a:lvl3pPr>
      <a:lvl4pPr marL="1133902" algn="l" defTabSz="755934" rtl="0" eaLnBrk="1" latinLnBrk="0" hangingPunct="1">
        <a:defRPr sz="1488" kern="1200">
          <a:solidFill>
            <a:schemeClr val="tx1"/>
          </a:solidFill>
          <a:latin typeface="+mn-lt"/>
          <a:ea typeface="+mn-ea"/>
          <a:cs typeface="+mn-cs"/>
        </a:defRPr>
      </a:lvl4pPr>
      <a:lvl5pPr marL="1511869" algn="l" defTabSz="755934" rtl="0" eaLnBrk="1" latinLnBrk="0" hangingPunct="1">
        <a:defRPr sz="1488" kern="1200">
          <a:solidFill>
            <a:schemeClr val="tx1"/>
          </a:solidFill>
          <a:latin typeface="+mn-lt"/>
          <a:ea typeface="+mn-ea"/>
          <a:cs typeface="+mn-cs"/>
        </a:defRPr>
      </a:lvl5pPr>
      <a:lvl6pPr marL="1889836" algn="l" defTabSz="755934" rtl="0" eaLnBrk="1" latinLnBrk="0" hangingPunct="1">
        <a:defRPr sz="1488" kern="1200">
          <a:solidFill>
            <a:schemeClr val="tx1"/>
          </a:solidFill>
          <a:latin typeface="+mn-lt"/>
          <a:ea typeface="+mn-ea"/>
          <a:cs typeface="+mn-cs"/>
        </a:defRPr>
      </a:lvl6pPr>
      <a:lvl7pPr marL="2267803" algn="l" defTabSz="755934" rtl="0" eaLnBrk="1" latinLnBrk="0" hangingPunct="1">
        <a:defRPr sz="1488" kern="1200">
          <a:solidFill>
            <a:schemeClr val="tx1"/>
          </a:solidFill>
          <a:latin typeface="+mn-lt"/>
          <a:ea typeface="+mn-ea"/>
          <a:cs typeface="+mn-cs"/>
        </a:defRPr>
      </a:lvl7pPr>
      <a:lvl8pPr marL="2645771" algn="l" defTabSz="755934" rtl="0" eaLnBrk="1" latinLnBrk="0" hangingPunct="1">
        <a:defRPr sz="1488" kern="1200">
          <a:solidFill>
            <a:schemeClr val="tx1"/>
          </a:solidFill>
          <a:latin typeface="+mn-lt"/>
          <a:ea typeface="+mn-ea"/>
          <a:cs typeface="+mn-cs"/>
        </a:defRPr>
      </a:lvl8pPr>
      <a:lvl9pPr marL="3023738" algn="l" defTabSz="755934" rtl="0" eaLnBrk="1" latinLnBrk="0" hangingPunct="1">
        <a:defRPr sz="148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hyperlink" Target="mailto:Andrew.Steventon@warwickshire.police.uk" TargetMode="External"/><Relationship Id="rId3" Type="http://schemas.openxmlformats.org/officeDocument/2006/relationships/hyperlink" Target="mailto:Jessica.Charlesworth@warwickshire.police.uk" TargetMode="External"/><Relationship Id="rId7" Type="http://schemas.openxmlformats.org/officeDocument/2006/relationships/hyperlink" Target="mailto:Daniel.Boxx@warwickshire.police.uk" TargetMode="External"/><Relationship Id="rId12" Type="http://schemas.openxmlformats.org/officeDocument/2006/relationships/image" Target="../media/image10.jpg"/><Relationship Id="rId2" Type="http://schemas.openxmlformats.org/officeDocument/2006/relationships/hyperlink" Target="mailto:Ruth.Day@Warwickshire.police.uk" TargetMode="External"/><Relationship Id="rId1" Type="http://schemas.openxmlformats.org/officeDocument/2006/relationships/slideLayout" Target="../slideLayouts/slideLayout2.xml"/><Relationship Id="rId6" Type="http://schemas.openxmlformats.org/officeDocument/2006/relationships/hyperlink" Target="mailto:Rebecca.Bailey@warwickshire.police.uk" TargetMode="External"/><Relationship Id="rId11" Type="http://schemas.openxmlformats.org/officeDocument/2006/relationships/image" Target="../media/image9.jpeg"/><Relationship Id="rId5" Type="http://schemas.openxmlformats.org/officeDocument/2006/relationships/hyperlink" Target="mailto:Daniel.Willetts@Warwickshire.police.uk" TargetMode="External"/><Relationship Id="rId10" Type="http://schemas.openxmlformats.org/officeDocument/2006/relationships/hyperlink" Target="http://www.warwickshire.police.uk/" TargetMode="External"/><Relationship Id="rId4" Type="http://schemas.openxmlformats.org/officeDocument/2006/relationships/hyperlink" Target="mailto:James.Trotter@warwickshire.police.uk" TargetMode="External"/><Relationship Id="rId9" Type="http://schemas.openxmlformats.org/officeDocument/2006/relationships/hyperlink" Target="mailto:Jacob.Tyler@warwickshire.police.uk"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g"/><Relationship Id="rId1" Type="http://schemas.openxmlformats.org/officeDocument/2006/relationships/slideLayout" Target="../slideLayouts/slideLayout4.xml"/><Relationship Id="rId4" Type="http://schemas.openxmlformats.org/officeDocument/2006/relationships/hyperlink" Target="http://www.warwickshire.police.uk/"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RuralCrimeTeam@warwickshire.police.uk" TargetMode="External"/><Relationship Id="rId1" Type="http://schemas.openxmlformats.org/officeDocument/2006/relationships/slideLayout" Target="../slideLayouts/slideLayout2.xml"/><Relationship Id="rId4" Type="http://schemas.openxmlformats.org/officeDocument/2006/relationships/image" Target="../media/image14.jpg"/></Relationships>
</file>

<file path=ppt/slides/_rels/slide5.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17.jpg"/><Relationship Id="rId1" Type="http://schemas.openxmlformats.org/officeDocument/2006/relationships/slideLayout" Target="../slideLayouts/slideLayout2.xml"/><Relationship Id="rId6" Type="http://schemas.openxmlformats.org/officeDocument/2006/relationships/image" Target="../media/image21.jpg"/><Relationship Id="rId5" Type="http://schemas.openxmlformats.org/officeDocument/2006/relationships/image" Target="../media/image20.jpg"/><Relationship Id="rId4" Type="http://schemas.openxmlformats.org/officeDocument/2006/relationships/image" Target="../media/image19.jpg"/></Relationships>
</file>

<file path=ppt/slides/_rels/slide8.xml.rels><?xml version="1.0" encoding="UTF-8" standalone="yes"?>
<Relationships xmlns="http://schemas.openxmlformats.org/package/2006/relationships"><Relationship Id="rId3" Type="http://schemas.openxmlformats.org/officeDocument/2006/relationships/hyperlink" Target="mailto:Jessica.Charlesworth@warwickshire.police.uk" TargetMode="External"/><Relationship Id="rId2" Type="http://schemas.openxmlformats.org/officeDocument/2006/relationships/image" Target="../media/image22.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B9574A35-6BA2-A776-8FD0-7C6E94DF1E14}"/>
              </a:ext>
            </a:extLst>
          </p:cNvPr>
          <p:cNvSpPr>
            <a:spLocks noGrp="1"/>
          </p:cNvSpPr>
          <p:nvPr>
            <p:ph type="body" sz="quarter" idx="18"/>
          </p:nvPr>
        </p:nvSpPr>
        <p:spPr/>
        <p:txBody>
          <a:bodyPr>
            <a:normAutofit fontScale="92500" lnSpcReduction="10000"/>
          </a:bodyPr>
          <a:lstStyle/>
          <a:p>
            <a:r>
              <a:rPr lang="en-GB" dirty="0"/>
              <a:t>Warwickshire </a:t>
            </a:r>
          </a:p>
          <a:p>
            <a:r>
              <a:rPr lang="en-GB" dirty="0"/>
              <a:t>Rural Crime Team	</a:t>
            </a:r>
          </a:p>
        </p:txBody>
      </p:sp>
      <p:sp>
        <p:nvSpPr>
          <p:cNvPr id="9" name="Subtitle 8">
            <a:extLst>
              <a:ext uri="{FF2B5EF4-FFF2-40B4-BE49-F238E27FC236}">
                <a16:creationId xmlns:a16="http://schemas.microsoft.com/office/drawing/2014/main" id="{D14CF106-36B0-62E6-23B7-05A9CA542E9A}"/>
              </a:ext>
            </a:extLst>
          </p:cNvPr>
          <p:cNvSpPr>
            <a:spLocks noGrp="1"/>
          </p:cNvSpPr>
          <p:nvPr>
            <p:ph type="subTitle" idx="13"/>
          </p:nvPr>
        </p:nvSpPr>
        <p:spPr/>
        <p:txBody>
          <a:bodyPr/>
          <a:lstStyle/>
          <a:p>
            <a:r>
              <a:rPr lang="en-GB" dirty="0"/>
              <a:t>Summer 2026</a:t>
            </a:r>
          </a:p>
        </p:txBody>
      </p:sp>
    </p:spTree>
    <p:extLst>
      <p:ext uri="{BB962C8B-B14F-4D97-AF65-F5344CB8AC3E}">
        <p14:creationId xmlns:p14="http://schemas.microsoft.com/office/powerpoint/2010/main" val="9065588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a:extLst>
              <a:ext uri="{FF2B5EF4-FFF2-40B4-BE49-F238E27FC236}">
                <a16:creationId xmlns:a16="http://schemas.microsoft.com/office/drawing/2014/main" id="{5E5A18EA-508A-802F-B171-60F3D68CCF92}"/>
              </a:ext>
            </a:extLst>
          </p:cNvPr>
          <p:cNvSpPr>
            <a:spLocks noGrp="1"/>
          </p:cNvSpPr>
          <p:nvPr>
            <p:ph type="body" sz="quarter" idx="16"/>
          </p:nvPr>
        </p:nvSpPr>
        <p:spPr>
          <a:xfrm>
            <a:off x="109110" y="1778000"/>
            <a:ext cx="4171278" cy="7851775"/>
          </a:xfrm>
        </p:spPr>
        <p:txBody>
          <a:bodyPr>
            <a:normAutofit/>
          </a:bodyPr>
          <a:lstStyle/>
          <a:p>
            <a:r>
              <a:rPr lang="en-GB" b="1" u="sng" dirty="0"/>
              <a:t>Rural Crime Team Contacts</a:t>
            </a:r>
            <a:endParaRPr lang="en-GB" dirty="0"/>
          </a:p>
          <a:p>
            <a:endParaRPr lang="en-GB" b="1" dirty="0"/>
          </a:p>
          <a:p>
            <a:r>
              <a:rPr lang="en-GB" b="1" dirty="0"/>
              <a:t>Countywide</a:t>
            </a:r>
          </a:p>
          <a:p>
            <a:r>
              <a:rPr lang="en-GB" dirty="0"/>
              <a:t>PS 1452 Ruth Day 07557014035 </a:t>
            </a:r>
            <a:r>
              <a:rPr lang="en-GB" dirty="0">
                <a:hlinkClick r:id="rId2"/>
              </a:rPr>
              <a:t>Ruth.Day@Warwickshire.police.uk</a:t>
            </a:r>
            <a:endParaRPr lang="en-GB" dirty="0"/>
          </a:p>
          <a:p>
            <a:r>
              <a:rPr lang="en-GB" dirty="0"/>
              <a:t>PCSO 6241 Jess Charlesworth 07870155300 </a:t>
            </a:r>
            <a:r>
              <a:rPr lang="en-GB" dirty="0">
                <a:hlinkClick r:id="rId3"/>
              </a:rPr>
              <a:t>Jessica.Charlesworth@warwickshire.police.uk</a:t>
            </a:r>
            <a:endParaRPr lang="en-GB" dirty="0"/>
          </a:p>
          <a:p>
            <a:endParaRPr lang="en-GB" dirty="0"/>
          </a:p>
          <a:p>
            <a:r>
              <a:rPr lang="en-GB" b="1" dirty="0"/>
              <a:t>North Warwickshire</a:t>
            </a:r>
            <a:endParaRPr lang="en-GB" dirty="0"/>
          </a:p>
          <a:p>
            <a:r>
              <a:rPr lang="en-GB" dirty="0"/>
              <a:t>PC 2225 Jimmy Trotter 07815009355 </a:t>
            </a:r>
            <a:r>
              <a:rPr lang="en-GB" dirty="0">
                <a:hlinkClick r:id="rId4"/>
              </a:rPr>
              <a:t>James.Trotter@warwickshire.police.uk</a:t>
            </a:r>
            <a:endParaRPr lang="en-GB" dirty="0"/>
          </a:p>
          <a:p>
            <a:r>
              <a:rPr lang="en-GB" dirty="0"/>
              <a:t>PC 2251 Dan Willetts 07814214410 </a:t>
            </a:r>
            <a:r>
              <a:rPr lang="en-GB" dirty="0">
                <a:hlinkClick r:id="rId5"/>
              </a:rPr>
              <a:t>Daniel.Willetts@Warwickshire.police.uk</a:t>
            </a:r>
            <a:endParaRPr lang="en-GB" dirty="0"/>
          </a:p>
          <a:p>
            <a:endParaRPr lang="en-GB" dirty="0"/>
          </a:p>
          <a:p>
            <a:r>
              <a:rPr lang="en-GB" b="1" dirty="0"/>
              <a:t>East Warwickshire</a:t>
            </a:r>
            <a:endParaRPr lang="en-GB" dirty="0"/>
          </a:p>
          <a:p>
            <a:r>
              <a:rPr lang="en-GB" dirty="0"/>
              <a:t>PC 1822 Rebecca Bailey 07890405980 </a:t>
            </a:r>
            <a:r>
              <a:rPr lang="en-GB" dirty="0">
                <a:hlinkClick r:id="rId6"/>
              </a:rPr>
              <a:t>Rebecca.Bailey@warwickshire.police.uk</a:t>
            </a:r>
            <a:endParaRPr lang="en-GB" dirty="0"/>
          </a:p>
          <a:p>
            <a:r>
              <a:rPr lang="en-GB" dirty="0"/>
              <a:t>PC1400 Dan Boxx 07970543975 </a:t>
            </a:r>
            <a:r>
              <a:rPr lang="en-GB" dirty="0">
                <a:hlinkClick r:id="rId7"/>
              </a:rPr>
              <a:t>Daniel.Boxx@warwickshire.police.uk</a:t>
            </a:r>
            <a:endParaRPr lang="en-GB" dirty="0"/>
          </a:p>
          <a:p>
            <a:endParaRPr lang="en-GB" dirty="0"/>
          </a:p>
          <a:p>
            <a:r>
              <a:rPr lang="en-GB" b="1" dirty="0"/>
              <a:t>South Warwickshire</a:t>
            </a:r>
            <a:endParaRPr lang="en-GB" dirty="0"/>
          </a:p>
          <a:p>
            <a:r>
              <a:rPr lang="en-GB" dirty="0"/>
              <a:t>Pc 1442 Andy Steventon 07557033186 </a:t>
            </a:r>
            <a:r>
              <a:rPr lang="en-GB" dirty="0">
                <a:hlinkClick r:id="rId8"/>
              </a:rPr>
              <a:t>Andrew.Steventon@warwickshire.police.uk</a:t>
            </a:r>
            <a:endParaRPr lang="en-GB" dirty="0"/>
          </a:p>
          <a:p>
            <a:r>
              <a:rPr lang="en-GB" dirty="0"/>
              <a:t>PC 1362 Jacob Tyler 07967303124 </a:t>
            </a:r>
            <a:r>
              <a:rPr lang="en-GB" dirty="0">
                <a:hlinkClick r:id="rId9"/>
              </a:rPr>
              <a:t>Jacob.Tyler@warwickshire.police.uk</a:t>
            </a:r>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5" name="Text Placeholder 4">
            <a:extLst>
              <a:ext uri="{FF2B5EF4-FFF2-40B4-BE49-F238E27FC236}">
                <a16:creationId xmlns:a16="http://schemas.microsoft.com/office/drawing/2014/main" id="{101399CD-CA7A-9E1E-B81B-C88CB6923178}"/>
              </a:ext>
            </a:extLst>
          </p:cNvPr>
          <p:cNvSpPr>
            <a:spLocks noGrp="1"/>
          </p:cNvSpPr>
          <p:nvPr>
            <p:ph type="body" sz="quarter" idx="19"/>
          </p:nvPr>
        </p:nvSpPr>
        <p:spPr>
          <a:xfrm>
            <a:off x="3891280" y="3342639"/>
            <a:ext cx="3484879" cy="2454003"/>
          </a:xfrm>
        </p:spPr>
        <p:txBody>
          <a:bodyPr>
            <a:normAutofit/>
          </a:bodyPr>
          <a:lstStyle/>
          <a:p>
            <a:r>
              <a:rPr lang="en-GB" sz="1600" b="1" dirty="0"/>
              <a:t>Please report all incidents via 101/ </a:t>
            </a:r>
            <a:r>
              <a:rPr lang="en-GB" sz="1600" b="1" dirty="0">
                <a:hlinkClick r:id="rId10"/>
              </a:rPr>
              <a:t>www.warwickshire.police.uk</a:t>
            </a:r>
            <a:r>
              <a:rPr lang="en-GB" sz="1600" b="1" dirty="0"/>
              <a:t> and 999 always in an emergency.</a:t>
            </a:r>
          </a:p>
          <a:p>
            <a:endParaRPr lang="en-GB" sz="1600" dirty="0"/>
          </a:p>
          <a:p>
            <a:r>
              <a:rPr lang="en-GB" sz="1600" dirty="0"/>
              <a:t>You can follow further news from the Team on Facebook under:</a:t>
            </a:r>
          </a:p>
          <a:p>
            <a:r>
              <a:rPr lang="en-GB" sz="1600" dirty="0"/>
              <a:t> </a:t>
            </a:r>
            <a:r>
              <a:rPr lang="en-GB" b="1" dirty="0"/>
              <a:t>Warwickshire Rural Crime Team</a:t>
            </a:r>
            <a:endParaRPr lang="en-GB" sz="1600" dirty="0"/>
          </a:p>
        </p:txBody>
      </p:sp>
      <p:pic>
        <p:nvPicPr>
          <p:cNvPr id="2050" name="Picture 2">
            <a:extLst>
              <a:ext uri="{FF2B5EF4-FFF2-40B4-BE49-F238E27FC236}">
                <a16:creationId xmlns:a16="http://schemas.microsoft.com/office/drawing/2014/main" id="{E7F39369-BB11-D38B-7C8E-BC2131593601}"/>
              </a:ext>
            </a:extLst>
          </p:cNvPr>
          <p:cNvPicPr>
            <a:picLocks noGrp="1" noChangeAspect="1" noChangeArrowheads="1"/>
          </p:cNvPicPr>
          <p:nvPr>
            <p:ph sz="quarter" idx="21"/>
          </p:nvPr>
        </p:nvPicPr>
        <p:blipFill>
          <a:blip r:embed="rId11">
            <a:extLst>
              <a:ext uri="{28A0092B-C50C-407E-A947-70E740481C1C}">
                <a14:useLocalDpi xmlns:a14="http://schemas.microsoft.com/office/drawing/2010/main" val="0"/>
              </a:ext>
            </a:extLst>
          </a:blip>
          <a:srcRect/>
          <a:stretch>
            <a:fillRect/>
          </a:stretch>
        </p:blipFill>
        <p:spPr bwMode="auto">
          <a:xfrm>
            <a:off x="4280389" y="835374"/>
            <a:ext cx="3014418" cy="2260813"/>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7015EB33-6BAA-5144-5E6D-73F6FEF12050}"/>
              </a:ext>
            </a:extLst>
          </p:cNvPr>
          <p:cNvPicPr>
            <a:picLocks noChangeAspect="1"/>
          </p:cNvPicPr>
          <p:nvPr/>
        </p:nvPicPr>
        <p:blipFill>
          <a:blip r:embed="rId12"/>
          <a:stretch>
            <a:fillRect/>
          </a:stretch>
        </p:blipFill>
        <p:spPr>
          <a:xfrm>
            <a:off x="4158823" y="7197511"/>
            <a:ext cx="3014418" cy="2260813"/>
          </a:xfrm>
          <a:prstGeom prst="rect">
            <a:avLst/>
          </a:prstGeom>
        </p:spPr>
      </p:pic>
      <p:sp>
        <p:nvSpPr>
          <p:cNvPr id="2" name="Text Placeholder 1">
            <a:extLst>
              <a:ext uri="{FF2B5EF4-FFF2-40B4-BE49-F238E27FC236}">
                <a16:creationId xmlns:a16="http://schemas.microsoft.com/office/drawing/2014/main" id="{55B31528-346A-A743-4D82-A78CAC56DF12}"/>
              </a:ext>
            </a:extLst>
          </p:cNvPr>
          <p:cNvSpPr>
            <a:spLocks noGrp="1"/>
          </p:cNvSpPr>
          <p:nvPr>
            <p:ph type="body" sz="quarter" idx="18"/>
          </p:nvPr>
        </p:nvSpPr>
        <p:spPr>
          <a:xfrm>
            <a:off x="0" y="0"/>
            <a:ext cx="4171279" cy="2030181"/>
          </a:xfrm>
        </p:spPr>
        <p:txBody>
          <a:bodyPr/>
          <a:lstStyle/>
          <a:p>
            <a:pPr algn="ctr"/>
            <a:r>
              <a:rPr lang="en-GB" dirty="0">
                <a:solidFill>
                  <a:schemeClr val="tx1"/>
                </a:solidFill>
              </a:rPr>
              <a:t>Warwickshire Rural Crime Team</a:t>
            </a:r>
          </a:p>
          <a:p>
            <a:pPr algn="ctr"/>
            <a:endParaRPr lang="en-GB" dirty="0"/>
          </a:p>
        </p:txBody>
      </p:sp>
    </p:spTree>
    <p:extLst>
      <p:ext uri="{BB962C8B-B14F-4D97-AF65-F5344CB8AC3E}">
        <p14:creationId xmlns:p14="http://schemas.microsoft.com/office/powerpoint/2010/main" val="2250700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 Placeholder 10">
            <a:extLst>
              <a:ext uri="{FF2B5EF4-FFF2-40B4-BE49-F238E27FC236}">
                <a16:creationId xmlns:a16="http://schemas.microsoft.com/office/drawing/2014/main" id="{8522D992-27F4-9347-CE94-15518F28BF39}"/>
              </a:ext>
            </a:extLst>
          </p:cNvPr>
          <p:cNvSpPr>
            <a:spLocks noGrp="1"/>
          </p:cNvSpPr>
          <p:nvPr>
            <p:ph type="body" sz="quarter" idx="20"/>
          </p:nvPr>
        </p:nvSpPr>
        <p:spPr>
          <a:xfrm>
            <a:off x="246460" y="3852958"/>
            <a:ext cx="6728784" cy="1787466"/>
          </a:xfrm>
        </p:spPr>
        <p:txBody>
          <a:bodyPr>
            <a:normAutofit lnSpcReduction="10000"/>
          </a:bodyPr>
          <a:lstStyle/>
          <a:p>
            <a:r>
              <a:rPr lang="en-GB" dirty="0"/>
              <a:t>On Tuesday 11</a:t>
            </a:r>
            <a:r>
              <a:rPr lang="en-GB" baseline="30000" dirty="0"/>
              <a:t>th</a:t>
            </a:r>
            <a:r>
              <a:rPr lang="en-GB" dirty="0"/>
              <a:t> August our Rural Crime Team got a tip off about a suspected stolen tractor from our friends at The National Construction and Agricultural Theft Team possibly being held at a site off Stratford Road near Warwick, we headed over to take a look. </a:t>
            </a:r>
          </a:p>
          <a:p>
            <a:r>
              <a:rPr lang="en-GB" dirty="0"/>
              <a:t>Not only did we find what we believe to be that tractor (worth £75k) we also found an array of other items, believe to be stolen, including £23k worth of tyres and even car park matting of the sort used at big festivals. </a:t>
            </a:r>
          </a:p>
          <a:p>
            <a:r>
              <a:rPr lang="en-GB" dirty="0"/>
              <a:t>All in all, it's looking like £500k of items have been recovered!</a:t>
            </a:r>
          </a:p>
          <a:p>
            <a:endParaRPr lang="en-GB" dirty="0"/>
          </a:p>
        </p:txBody>
      </p:sp>
      <p:sp>
        <p:nvSpPr>
          <p:cNvPr id="12" name="Text Placeholder 11">
            <a:extLst>
              <a:ext uri="{FF2B5EF4-FFF2-40B4-BE49-F238E27FC236}">
                <a16:creationId xmlns:a16="http://schemas.microsoft.com/office/drawing/2014/main" id="{38042020-6180-5A58-C836-98066D5EEDE3}"/>
              </a:ext>
            </a:extLst>
          </p:cNvPr>
          <p:cNvSpPr>
            <a:spLocks noGrp="1"/>
          </p:cNvSpPr>
          <p:nvPr>
            <p:ph type="body" sz="quarter" idx="21"/>
          </p:nvPr>
        </p:nvSpPr>
        <p:spPr>
          <a:xfrm>
            <a:off x="246460" y="1134158"/>
            <a:ext cx="3253978" cy="2431624"/>
          </a:xfrm>
        </p:spPr>
        <p:txBody>
          <a:bodyPr>
            <a:normAutofit/>
          </a:bodyPr>
          <a:lstStyle/>
          <a:p>
            <a:r>
              <a:rPr lang="en-GB" dirty="0"/>
              <a:t>On 10th June 2026, Warwickshire Rural Crime Team Police, recovered a large quantity of stolen plant machinery and other items from the Rugby area. £250,000 to be precise. </a:t>
            </a:r>
          </a:p>
          <a:p>
            <a:r>
              <a:rPr lang="en-GB" dirty="0"/>
              <a:t>This is currently an on- going investigation but has involved safely transporting items to a secure unit for us to return the stolen items back to their rightful owners.</a:t>
            </a:r>
          </a:p>
          <a:p>
            <a:endParaRPr lang="en-GB" dirty="0"/>
          </a:p>
        </p:txBody>
      </p:sp>
      <p:sp>
        <p:nvSpPr>
          <p:cNvPr id="13" name="Text Placeholder 12">
            <a:extLst>
              <a:ext uri="{FF2B5EF4-FFF2-40B4-BE49-F238E27FC236}">
                <a16:creationId xmlns:a16="http://schemas.microsoft.com/office/drawing/2014/main" id="{1EC22F80-D138-88A3-C8D3-BF1C05BE6127}"/>
              </a:ext>
            </a:extLst>
          </p:cNvPr>
          <p:cNvSpPr>
            <a:spLocks noGrp="1"/>
          </p:cNvSpPr>
          <p:nvPr>
            <p:ph type="body" sz="quarter" idx="22"/>
          </p:nvPr>
        </p:nvSpPr>
        <p:spPr>
          <a:xfrm>
            <a:off x="246460" y="41023"/>
            <a:ext cx="2853088" cy="970326"/>
          </a:xfrm>
        </p:spPr>
        <p:txBody>
          <a:bodyPr>
            <a:normAutofit fontScale="70000" lnSpcReduction="20000"/>
          </a:bodyPr>
          <a:lstStyle/>
          <a:p>
            <a:r>
              <a:rPr lang="en-GB" dirty="0"/>
              <a:t>Vehicles and Plant Machinery</a:t>
            </a:r>
          </a:p>
        </p:txBody>
      </p:sp>
      <p:cxnSp>
        <p:nvCxnSpPr>
          <p:cNvPr id="25" name="Straight Connector 24">
            <a:extLst>
              <a:ext uri="{FF2B5EF4-FFF2-40B4-BE49-F238E27FC236}">
                <a16:creationId xmlns:a16="http://schemas.microsoft.com/office/drawing/2014/main" id="{55133D45-3DE1-6D15-D145-FE3E12753FD9}"/>
              </a:ext>
            </a:extLst>
          </p:cNvPr>
          <p:cNvCxnSpPr>
            <a:cxnSpLocks/>
          </p:cNvCxnSpPr>
          <p:nvPr/>
        </p:nvCxnSpPr>
        <p:spPr>
          <a:xfrm>
            <a:off x="0" y="3608046"/>
            <a:ext cx="7559675" cy="0"/>
          </a:xfrm>
          <a:prstGeom prst="line">
            <a:avLst/>
          </a:prstGeom>
        </p:spPr>
        <p:style>
          <a:lnRef idx="1">
            <a:schemeClr val="accent1"/>
          </a:lnRef>
          <a:fillRef idx="0">
            <a:schemeClr val="accent1"/>
          </a:fillRef>
          <a:effectRef idx="0">
            <a:schemeClr val="accent1"/>
          </a:effectRef>
          <a:fontRef idx="minor">
            <a:schemeClr val="tx1"/>
          </a:fontRef>
        </p:style>
      </p:cxnSp>
      <p:pic>
        <p:nvPicPr>
          <p:cNvPr id="4" name="Content Placeholder 3">
            <a:extLst>
              <a:ext uri="{FF2B5EF4-FFF2-40B4-BE49-F238E27FC236}">
                <a16:creationId xmlns:a16="http://schemas.microsoft.com/office/drawing/2014/main" id="{D9F9121B-3975-2CDD-ABA3-3DB67DC1FF7A}"/>
              </a:ext>
            </a:extLst>
          </p:cNvPr>
          <p:cNvPicPr>
            <a:picLocks noGrp="1" noChangeAspect="1"/>
          </p:cNvPicPr>
          <p:nvPr>
            <p:ph sz="quarter" idx="24"/>
          </p:nvPr>
        </p:nvPicPr>
        <p:blipFill>
          <a:blip r:embed="rId2"/>
          <a:stretch>
            <a:fillRect/>
          </a:stretch>
        </p:blipFill>
        <p:spPr>
          <a:xfrm>
            <a:off x="1837730" y="5640424"/>
            <a:ext cx="3921139" cy="2940853"/>
          </a:xfrm>
          <a:prstGeom prst="rect">
            <a:avLst/>
          </a:prstGeom>
        </p:spPr>
      </p:pic>
      <p:pic>
        <p:nvPicPr>
          <p:cNvPr id="6" name="Picture 5">
            <a:extLst>
              <a:ext uri="{FF2B5EF4-FFF2-40B4-BE49-F238E27FC236}">
                <a16:creationId xmlns:a16="http://schemas.microsoft.com/office/drawing/2014/main" id="{65014A05-A5B6-05AC-A129-443AA678E6F8}"/>
              </a:ext>
            </a:extLst>
          </p:cNvPr>
          <p:cNvPicPr>
            <a:picLocks noChangeAspect="1"/>
          </p:cNvPicPr>
          <p:nvPr/>
        </p:nvPicPr>
        <p:blipFill>
          <a:blip r:embed="rId3"/>
          <a:srcRect b="17682"/>
          <a:stretch>
            <a:fillRect/>
          </a:stretch>
        </p:blipFill>
        <p:spPr>
          <a:xfrm>
            <a:off x="3921919" y="1178061"/>
            <a:ext cx="3206915" cy="2185074"/>
          </a:xfrm>
          <a:prstGeom prst="rect">
            <a:avLst/>
          </a:prstGeom>
        </p:spPr>
      </p:pic>
      <p:sp>
        <p:nvSpPr>
          <p:cNvPr id="8" name="TextBox 7">
            <a:extLst>
              <a:ext uri="{FF2B5EF4-FFF2-40B4-BE49-F238E27FC236}">
                <a16:creationId xmlns:a16="http://schemas.microsoft.com/office/drawing/2014/main" id="{253378D6-99CD-F135-CCCA-6CE752E98556}"/>
              </a:ext>
            </a:extLst>
          </p:cNvPr>
          <p:cNvSpPr txBox="1"/>
          <p:nvPr/>
        </p:nvSpPr>
        <p:spPr>
          <a:xfrm>
            <a:off x="305318" y="9080601"/>
            <a:ext cx="6985959" cy="954107"/>
          </a:xfrm>
          <a:prstGeom prst="rect">
            <a:avLst/>
          </a:prstGeom>
          <a:noFill/>
        </p:spPr>
        <p:txBody>
          <a:bodyPr wrap="square" rtlCol="0">
            <a:spAutoFit/>
          </a:bodyPr>
          <a:lstStyle/>
          <a:p>
            <a:r>
              <a:rPr lang="en-GB" sz="1400" dirty="0"/>
              <a:t>The Rural Crime Team work with partner agencies, tracking companies and our local communities. If your notice anything suspicious then please do report it. Always call 999 in an emergency or calling 101 report on </a:t>
            </a:r>
            <a:r>
              <a:rPr lang="en-GB" sz="1400" dirty="0">
                <a:hlinkClick r:id="rId4"/>
              </a:rPr>
              <a:t>www.warwickshire.police.uk</a:t>
            </a:r>
            <a:r>
              <a:rPr lang="en-GB" sz="1400" dirty="0"/>
              <a:t> in non-emergency. You can also contact Crimestoppers anonymously on 0800 555 111.</a:t>
            </a:r>
          </a:p>
        </p:txBody>
      </p:sp>
      <p:cxnSp>
        <p:nvCxnSpPr>
          <p:cNvPr id="10" name="Straight Connector 9">
            <a:extLst>
              <a:ext uri="{FF2B5EF4-FFF2-40B4-BE49-F238E27FC236}">
                <a16:creationId xmlns:a16="http://schemas.microsoft.com/office/drawing/2014/main" id="{2A1A08D7-2F20-7B88-DC77-B76A2E783DB5}"/>
              </a:ext>
            </a:extLst>
          </p:cNvPr>
          <p:cNvCxnSpPr/>
          <p:nvPr/>
        </p:nvCxnSpPr>
        <p:spPr>
          <a:xfrm>
            <a:off x="18461" y="8965261"/>
            <a:ext cx="7559675" cy="0"/>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084148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19E17DF-2CE9-8495-48EF-D7883581DE8D}"/>
              </a:ext>
            </a:extLst>
          </p:cNvPr>
          <p:cNvSpPr>
            <a:spLocks noGrp="1"/>
          </p:cNvSpPr>
          <p:nvPr>
            <p:ph type="body" sz="quarter" idx="18"/>
          </p:nvPr>
        </p:nvSpPr>
        <p:spPr>
          <a:xfrm>
            <a:off x="463549" y="357307"/>
            <a:ext cx="2853088" cy="642818"/>
          </a:xfrm>
        </p:spPr>
        <p:txBody>
          <a:bodyPr/>
          <a:lstStyle/>
          <a:p>
            <a:r>
              <a:rPr lang="en-GB"/>
              <a:t>Livestock</a:t>
            </a:r>
            <a:endParaRPr lang="en-GB" dirty="0"/>
          </a:p>
        </p:txBody>
      </p:sp>
      <p:sp>
        <p:nvSpPr>
          <p:cNvPr id="4" name="Text Placeholder 3">
            <a:extLst>
              <a:ext uri="{FF2B5EF4-FFF2-40B4-BE49-F238E27FC236}">
                <a16:creationId xmlns:a16="http://schemas.microsoft.com/office/drawing/2014/main" id="{4817969D-9325-DAB3-91D2-1431B90446F1}"/>
              </a:ext>
            </a:extLst>
          </p:cNvPr>
          <p:cNvSpPr>
            <a:spLocks noGrp="1"/>
          </p:cNvSpPr>
          <p:nvPr>
            <p:ph type="body" sz="quarter" idx="16"/>
          </p:nvPr>
        </p:nvSpPr>
        <p:spPr>
          <a:xfrm>
            <a:off x="435508" y="1000124"/>
            <a:ext cx="3158592" cy="4157663"/>
          </a:xfrm>
        </p:spPr>
        <p:txBody>
          <a:bodyPr>
            <a:noAutofit/>
          </a:bodyPr>
          <a:lstStyle/>
          <a:p>
            <a:r>
              <a:rPr lang="en-GB" dirty="0"/>
              <a:t>Over the last few weeks The Rural Crime Team have been made aware of a few reports regarding Livestock worrying throughout the County. </a:t>
            </a:r>
          </a:p>
          <a:p>
            <a:r>
              <a:rPr lang="en-GB" dirty="0"/>
              <a:t>We understand that we will be coming up to another crucial part of the year with preparation for next years lambing, weaning this year's lambs, flushing ewes (on we hope some kind of pastures after the hot summer) and turning out tups.</a:t>
            </a:r>
          </a:p>
          <a:p>
            <a:r>
              <a:rPr lang="en-GB" dirty="0"/>
              <a:t>If you notice any dogs in with livestock causing alarm at the time of incident this is always a 999 call. If it's safe to do so and you’re happy to please take a video of the incident for officers to use as evidence. The Team understand that this isn’t always possible when trying to get flocks/herds to safety. </a:t>
            </a:r>
          </a:p>
          <a:p>
            <a:endParaRPr lang="en-GB" b="1" dirty="0"/>
          </a:p>
          <a:p>
            <a:endParaRPr lang="en-GB" b="1" dirty="0"/>
          </a:p>
          <a:p>
            <a:endParaRPr lang="en-GB" b="1" dirty="0"/>
          </a:p>
          <a:p>
            <a:r>
              <a:rPr lang="en-GB" b="1" dirty="0"/>
              <a:t>How can you help as a dog owner?</a:t>
            </a:r>
          </a:p>
          <a:p>
            <a:r>
              <a:rPr lang="en-GB" dirty="0"/>
              <a:t>Keep your dog on a lead and under close control.</a:t>
            </a:r>
          </a:p>
          <a:p>
            <a:pPr marL="285750" indent="-285750">
              <a:buFont typeface="Arial" panose="020B0604020202020204" pitchFamily="34" charset="0"/>
              <a:buChar char="•"/>
            </a:pPr>
            <a:r>
              <a:rPr lang="en-GB" dirty="0"/>
              <a:t>If you leave your dog outside on it's own, on your property, ensure that it is in a secure area and cannot escape.</a:t>
            </a:r>
          </a:p>
          <a:p>
            <a:pPr marL="285750" indent="-285750">
              <a:buFont typeface="Arial" panose="020B0604020202020204" pitchFamily="34" charset="0"/>
              <a:buChar char="•"/>
            </a:pPr>
            <a:r>
              <a:rPr lang="en-GB" dirty="0"/>
              <a:t>Do not go onto private land unless there is a public footpath or you have permission from the landowner.</a:t>
            </a:r>
          </a:p>
          <a:p>
            <a:pPr marL="285750" indent="-285750">
              <a:buFont typeface="Arial" panose="020B0604020202020204" pitchFamily="34" charset="0"/>
              <a:buChar char="•"/>
            </a:pPr>
            <a:r>
              <a:rPr lang="en-GB" dirty="0"/>
              <a:t>Stay on designated footpaths.</a:t>
            </a:r>
          </a:p>
          <a:p>
            <a:pPr marL="285750" indent="-285750">
              <a:buFont typeface="Arial" panose="020B0604020202020204" pitchFamily="34" charset="0"/>
              <a:buChar char="•"/>
            </a:pPr>
            <a:r>
              <a:rPr lang="en-GB" dirty="0"/>
              <a:t>If you're entering an area where there are other animals give them plenty of space.</a:t>
            </a:r>
          </a:p>
        </p:txBody>
      </p:sp>
      <p:sp>
        <p:nvSpPr>
          <p:cNvPr id="5" name="Text Placeholder 4">
            <a:extLst>
              <a:ext uri="{FF2B5EF4-FFF2-40B4-BE49-F238E27FC236}">
                <a16:creationId xmlns:a16="http://schemas.microsoft.com/office/drawing/2014/main" id="{D3EBF319-1F20-7E97-83AB-591AFF94B55C}"/>
              </a:ext>
            </a:extLst>
          </p:cNvPr>
          <p:cNvSpPr>
            <a:spLocks noGrp="1"/>
          </p:cNvSpPr>
          <p:nvPr>
            <p:ph type="body" sz="quarter" idx="19"/>
          </p:nvPr>
        </p:nvSpPr>
        <p:spPr>
          <a:xfrm>
            <a:off x="3594100" y="3100434"/>
            <a:ext cx="3821113" cy="2245472"/>
          </a:xfrm>
        </p:spPr>
        <p:txBody>
          <a:bodyPr>
            <a:normAutofit fontScale="92500" lnSpcReduction="10000"/>
          </a:bodyPr>
          <a:lstStyle/>
          <a:p>
            <a:endParaRPr lang="en-GB" dirty="0"/>
          </a:p>
          <a:p>
            <a:r>
              <a:rPr lang="en-GB" dirty="0"/>
              <a:t>If an incident occurs, please report it to police as soon as possible. Early reporting helps us secure evidence, identify the dogs involved and take the necessary action.</a:t>
            </a:r>
          </a:p>
          <a:p>
            <a:r>
              <a:rPr lang="en-GB" dirty="0"/>
              <a:t>Please report any incidents via 101/www.warwickshire.police.uk and always 999 in an emergency.</a:t>
            </a:r>
          </a:p>
          <a:p>
            <a:r>
              <a:rPr lang="en-GB" dirty="0"/>
              <a:t>For any dogs on lead signs, please contact the team on </a:t>
            </a:r>
            <a:r>
              <a:rPr lang="en-GB" dirty="0">
                <a:hlinkClick r:id="rId2"/>
              </a:rPr>
              <a:t>RuralCrimeTeam@warwickshire.police.uk</a:t>
            </a:r>
            <a:endParaRPr lang="en-GB" dirty="0"/>
          </a:p>
          <a:p>
            <a:endParaRPr lang="en-GB" dirty="0"/>
          </a:p>
        </p:txBody>
      </p:sp>
      <p:pic>
        <p:nvPicPr>
          <p:cNvPr id="17" name="Content Placeholder 16">
            <a:extLst>
              <a:ext uri="{FF2B5EF4-FFF2-40B4-BE49-F238E27FC236}">
                <a16:creationId xmlns:a16="http://schemas.microsoft.com/office/drawing/2014/main" id="{587BE85C-E65C-A109-0CB1-BDA3A1880AEF}"/>
              </a:ext>
            </a:extLst>
          </p:cNvPr>
          <p:cNvPicPr>
            <a:picLocks noGrp="1" noChangeAspect="1"/>
          </p:cNvPicPr>
          <p:nvPr>
            <p:ph sz="quarter" idx="22"/>
          </p:nvPr>
        </p:nvPicPr>
        <p:blipFill>
          <a:blip r:embed="rId3"/>
          <a:stretch>
            <a:fillRect/>
          </a:stretch>
        </p:blipFill>
        <p:spPr>
          <a:xfrm>
            <a:off x="3935290" y="7474660"/>
            <a:ext cx="3287041" cy="2465282"/>
          </a:xfrm>
          <a:prstGeom prst="rect">
            <a:avLst/>
          </a:prstGeom>
        </p:spPr>
      </p:pic>
      <p:cxnSp>
        <p:nvCxnSpPr>
          <p:cNvPr id="11" name="Straight Connector 10">
            <a:extLst>
              <a:ext uri="{FF2B5EF4-FFF2-40B4-BE49-F238E27FC236}">
                <a16:creationId xmlns:a16="http://schemas.microsoft.com/office/drawing/2014/main" id="{FFAC96B1-0076-05C3-3E8E-6AD0B67076E1}"/>
              </a:ext>
            </a:extLst>
          </p:cNvPr>
          <p:cNvCxnSpPr/>
          <p:nvPr/>
        </p:nvCxnSpPr>
        <p:spPr>
          <a:xfrm>
            <a:off x="0" y="5617367"/>
            <a:ext cx="7559675" cy="0"/>
          </a:xfrm>
          <a:prstGeom prst="line">
            <a:avLst/>
          </a:prstGeom>
        </p:spPr>
        <p:style>
          <a:lnRef idx="2">
            <a:schemeClr val="accent1"/>
          </a:lnRef>
          <a:fillRef idx="0">
            <a:schemeClr val="accent1"/>
          </a:fillRef>
          <a:effectRef idx="1">
            <a:schemeClr val="accent1"/>
          </a:effectRef>
          <a:fontRef idx="minor">
            <a:schemeClr val="tx1"/>
          </a:fontRef>
        </p:style>
      </p:cxnSp>
      <p:pic>
        <p:nvPicPr>
          <p:cNvPr id="21" name="Content Placeholder 20">
            <a:extLst>
              <a:ext uri="{FF2B5EF4-FFF2-40B4-BE49-F238E27FC236}">
                <a16:creationId xmlns:a16="http://schemas.microsoft.com/office/drawing/2014/main" id="{0E57EB84-7B1D-795B-4397-78ABFDE8DC17}"/>
              </a:ext>
            </a:extLst>
          </p:cNvPr>
          <p:cNvPicPr>
            <a:picLocks noGrp="1" noChangeAspect="1"/>
          </p:cNvPicPr>
          <p:nvPr>
            <p:ph sz="quarter" idx="21"/>
          </p:nvPr>
        </p:nvPicPr>
        <p:blipFill>
          <a:blip r:embed="rId4"/>
          <a:srcRect l="13971" t="6225" b="42495"/>
          <a:stretch>
            <a:fillRect/>
          </a:stretch>
        </p:blipFill>
        <p:spPr>
          <a:xfrm>
            <a:off x="3779837" y="342965"/>
            <a:ext cx="3442493" cy="2735990"/>
          </a:xfrm>
          <a:prstGeom prst="rect">
            <a:avLst/>
          </a:prstGeom>
        </p:spPr>
      </p:pic>
      <p:sp>
        <p:nvSpPr>
          <p:cNvPr id="19" name="TextBox 18">
            <a:extLst>
              <a:ext uri="{FF2B5EF4-FFF2-40B4-BE49-F238E27FC236}">
                <a16:creationId xmlns:a16="http://schemas.microsoft.com/office/drawing/2014/main" id="{96836E06-65D1-EB41-02A9-E42E7CC9D248}"/>
              </a:ext>
            </a:extLst>
          </p:cNvPr>
          <p:cNvSpPr txBox="1"/>
          <p:nvPr/>
        </p:nvSpPr>
        <p:spPr>
          <a:xfrm>
            <a:off x="3851275" y="6249090"/>
            <a:ext cx="3442494" cy="954107"/>
          </a:xfrm>
          <a:prstGeom prst="rect">
            <a:avLst/>
          </a:prstGeom>
          <a:noFill/>
        </p:spPr>
        <p:txBody>
          <a:bodyPr wrap="square" rtlCol="0">
            <a:spAutoFit/>
          </a:bodyPr>
          <a:lstStyle/>
          <a:p>
            <a:pPr marL="285750" indent="-285750">
              <a:buFont typeface="Arial" panose="020B0604020202020204" pitchFamily="34" charset="0"/>
              <a:buChar char="•"/>
            </a:pPr>
            <a:r>
              <a:rPr lang="en-GB" sz="1400" dirty="0"/>
              <a:t>Make sure your details are on your dog's collar, and it is microchipped, so that you can be reunited quickly if it is lost, plus it is a legal requirement.</a:t>
            </a:r>
          </a:p>
        </p:txBody>
      </p:sp>
    </p:spTree>
    <p:extLst>
      <p:ext uri="{BB962C8B-B14F-4D97-AF65-F5344CB8AC3E}">
        <p14:creationId xmlns:p14="http://schemas.microsoft.com/office/powerpoint/2010/main" val="62648354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5FC917F8-AD99-6052-E0E4-C65CD041946F}"/>
              </a:ext>
            </a:extLst>
          </p:cNvPr>
          <p:cNvSpPr>
            <a:spLocks noGrp="1"/>
          </p:cNvSpPr>
          <p:nvPr>
            <p:ph type="body" sz="quarter" idx="18"/>
          </p:nvPr>
        </p:nvSpPr>
        <p:spPr>
          <a:xfrm>
            <a:off x="463549" y="357308"/>
            <a:ext cx="2853088" cy="668914"/>
          </a:xfrm>
        </p:spPr>
        <p:txBody>
          <a:bodyPr/>
          <a:lstStyle/>
          <a:p>
            <a:r>
              <a:rPr lang="en-GB" dirty="0"/>
              <a:t>Wildlife</a:t>
            </a:r>
          </a:p>
        </p:txBody>
      </p:sp>
      <p:sp>
        <p:nvSpPr>
          <p:cNvPr id="3" name="Subtitle 2">
            <a:extLst>
              <a:ext uri="{FF2B5EF4-FFF2-40B4-BE49-F238E27FC236}">
                <a16:creationId xmlns:a16="http://schemas.microsoft.com/office/drawing/2014/main" id="{2321A13B-42D4-10F1-0317-8B56300373A1}"/>
              </a:ext>
            </a:extLst>
          </p:cNvPr>
          <p:cNvSpPr>
            <a:spLocks noGrp="1"/>
          </p:cNvSpPr>
          <p:nvPr>
            <p:ph type="subTitle" idx="13"/>
          </p:nvPr>
        </p:nvSpPr>
        <p:spPr>
          <a:xfrm>
            <a:off x="463549" y="946647"/>
            <a:ext cx="2508251" cy="304340"/>
          </a:xfrm>
        </p:spPr>
        <p:txBody>
          <a:bodyPr>
            <a:normAutofit fontScale="77500" lnSpcReduction="20000"/>
          </a:bodyPr>
          <a:lstStyle/>
          <a:p>
            <a:r>
              <a:rPr lang="en-GB" dirty="0"/>
              <a:t>Op Leviathan</a:t>
            </a:r>
          </a:p>
        </p:txBody>
      </p:sp>
      <p:sp>
        <p:nvSpPr>
          <p:cNvPr id="4" name="Text Placeholder 3">
            <a:extLst>
              <a:ext uri="{FF2B5EF4-FFF2-40B4-BE49-F238E27FC236}">
                <a16:creationId xmlns:a16="http://schemas.microsoft.com/office/drawing/2014/main" id="{CEE64D45-72CC-9EA4-E684-E7375773B3CA}"/>
              </a:ext>
            </a:extLst>
          </p:cNvPr>
          <p:cNvSpPr>
            <a:spLocks noGrp="1"/>
          </p:cNvSpPr>
          <p:nvPr>
            <p:ph type="body" sz="quarter" idx="16"/>
          </p:nvPr>
        </p:nvSpPr>
        <p:spPr>
          <a:xfrm>
            <a:off x="228600" y="1250987"/>
            <a:ext cx="7155259" cy="4621177"/>
          </a:xfrm>
        </p:spPr>
        <p:txBody>
          <a:bodyPr>
            <a:normAutofit fontScale="92500"/>
          </a:bodyPr>
          <a:lstStyle/>
          <a:p>
            <a:r>
              <a:rPr lang="en-GB" dirty="0"/>
              <a:t>You can’t catch fish without a licence… well, you can, but you might catch us too! </a:t>
            </a:r>
          </a:p>
          <a:p>
            <a:r>
              <a:rPr lang="en-GB" dirty="0"/>
              <a:t>This weekend, the Warwickshire Police Rural Crime Team teamed up with the Environment Agency for a two-day operation targeting illegal fishing, anti-social behaviour and rural crime as part of Op Leviathan.</a:t>
            </a:r>
          </a:p>
          <a:p>
            <a:r>
              <a:rPr lang="en-GB" dirty="0"/>
              <a:t>Here’s how we got on:</a:t>
            </a:r>
          </a:p>
          <a:p>
            <a:pPr marL="285750" lvl="0" indent="-285750">
              <a:buFont typeface="Arial" panose="020B0604020202020204" pitchFamily="34" charset="0"/>
              <a:buChar char="•"/>
            </a:pPr>
            <a:r>
              <a:rPr lang="en-GB" dirty="0"/>
              <a:t>Visited 14 fishing lakes, pools and reservoirs</a:t>
            </a:r>
          </a:p>
          <a:p>
            <a:pPr marL="285750" lvl="0" indent="-285750">
              <a:buFont typeface="Arial" panose="020B0604020202020204" pitchFamily="34" charset="0"/>
              <a:buChar char="•"/>
            </a:pPr>
            <a:r>
              <a:rPr lang="en-GB" dirty="0"/>
              <a:t>Checked 200 rod licences</a:t>
            </a:r>
          </a:p>
          <a:p>
            <a:pPr marL="285750" lvl="0" indent="-285750">
              <a:buFont typeface="Arial" panose="020B0604020202020204" pitchFamily="34" charset="0"/>
              <a:buChar char="•"/>
            </a:pPr>
            <a:r>
              <a:rPr lang="en-GB" dirty="0"/>
              <a:t>The Environment Agency dealt with 26 offences</a:t>
            </a:r>
          </a:p>
          <a:p>
            <a:pPr marL="285750" lvl="0" indent="-285750">
              <a:buFont typeface="Arial" panose="020B0604020202020204" pitchFamily="34" charset="0"/>
              <a:buChar char="•"/>
            </a:pPr>
            <a:r>
              <a:rPr lang="en-GB" dirty="0"/>
              <a:t>We dealt with 5 fishing offences through Community Resolution for anglers without a valid licence</a:t>
            </a:r>
          </a:p>
          <a:p>
            <a:pPr marL="285750" lvl="0" indent="-285750">
              <a:buFont typeface="Arial" panose="020B0604020202020204" pitchFamily="34" charset="0"/>
              <a:buChar char="•"/>
            </a:pPr>
            <a:r>
              <a:rPr lang="en-GB" dirty="0"/>
              <a:t>We also dealt with 2 cannabis possession offences by Community Resolution</a:t>
            </a:r>
          </a:p>
          <a:p>
            <a:r>
              <a:rPr lang="en-GB" dirty="0"/>
              <a:t>Thankfully, the vast majority of anglers we met were enjoying the sport responsibly (and probably catching more fish than the licence-dodgers!).</a:t>
            </a:r>
          </a:p>
          <a:p>
            <a:r>
              <a:rPr lang="en-GB" dirty="0"/>
              <a:t>The moral of the story? Before you cast your line, make sure you’ve got a valid rod licence. They’re much cheaper than the alternative… and far less awkward than explaining yourself to a police officer and an Environment Agency bailiff at the water’s edge!</a:t>
            </a:r>
          </a:p>
          <a:p>
            <a:r>
              <a:rPr lang="en-GB" dirty="0"/>
              <a:t>A big thank you to our colleagues at the Environment Agency for another successful joint operation protecting Warwickshire’s waterways and countryside.</a:t>
            </a:r>
          </a:p>
          <a:p>
            <a:r>
              <a:rPr lang="en-GB" dirty="0"/>
              <a:t>Fish responsibly. Bin your litter. Buy your licence.</a:t>
            </a:r>
          </a:p>
          <a:p>
            <a:endParaRPr lang="en-GB" dirty="0"/>
          </a:p>
        </p:txBody>
      </p:sp>
      <p:pic>
        <p:nvPicPr>
          <p:cNvPr id="14" name="Content Placeholder 13">
            <a:extLst>
              <a:ext uri="{FF2B5EF4-FFF2-40B4-BE49-F238E27FC236}">
                <a16:creationId xmlns:a16="http://schemas.microsoft.com/office/drawing/2014/main" id="{69ADF94E-3F53-52BC-89AB-5FA2C4686E33}"/>
              </a:ext>
            </a:extLst>
          </p:cNvPr>
          <p:cNvPicPr>
            <a:picLocks noGrp="1" noChangeAspect="1"/>
          </p:cNvPicPr>
          <p:nvPr>
            <p:ph sz="quarter" idx="21"/>
          </p:nvPr>
        </p:nvPicPr>
        <p:blipFill>
          <a:blip r:embed="rId2"/>
          <a:stretch>
            <a:fillRect/>
          </a:stretch>
        </p:blipFill>
        <p:spPr>
          <a:xfrm>
            <a:off x="1310878" y="6089318"/>
            <a:ext cx="5164930" cy="3537976"/>
          </a:xfrm>
          <a:prstGeom prst="rect">
            <a:avLst/>
          </a:prstGeom>
        </p:spPr>
      </p:pic>
    </p:spTree>
    <p:extLst>
      <p:ext uri="{BB962C8B-B14F-4D97-AF65-F5344CB8AC3E}">
        <p14:creationId xmlns:p14="http://schemas.microsoft.com/office/powerpoint/2010/main" val="2252820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D82E42CC-3988-B6BF-8F88-5186C25A9CD4}"/>
              </a:ext>
            </a:extLst>
          </p:cNvPr>
          <p:cNvSpPr>
            <a:spLocks noGrp="1"/>
          </p:cNvSpPr>
          <p:nvPr>
            <p:ph type="body" sz="quarter" idx="18"/>
          </p:nvPr>
        </p:nvSpPr>
        <p:spPr>
          <a:xfrm>
            <a:off x="463549" y="228600"/>
            <a:ext cx="2608264" cy="1114425"/>
          </a:xfrm>
        </p:spPr>
        <p:txBody>
          <a:bodyPr/>
          <a:lstStyle/>
          <a:p>
            <a:r>
              <a:rPr lang="en-GB" dirty="0"/>
              <a:t>Heritage Crime</a:t>
            </a:r>
          </a:p>
        </p:txBody>
      </p:sp>
      <p:sp>
        <p:nvSpPr>
          <p:cNvPr id="3" name="Subtitle 2">
            <a:extLst>
              <a:ext uri="{FF2B5EF4-FFF2-40B4-BE49-F238E27FC236}">
                <a16:creationId xmlns:a16="http://schemas.microsoft.com/office/drawing/2014/main" id="{17DE749B-8417-2364-8D85-33B5B2BDBA07}"/>
              </a:ext>
            </a:extLst>
          </p:cNvPr>
          <p:cNvSpPr>
            <a:spLocks noGrp="1"/>
          </p:cNvSpPr>
          <p:nvPr>
            <p:ph type="subTitle" idx="13"/>
          </p:nvPr>
        </p:nvSpPr>
        <p:spPr>
          <a:xfrm>
            <a:off x="614363" y="1343025"/>
            <a:ext cx="6700836" cy="7329487"/>
          </a:xfrm>
        </p:spPr>
        <p:txBody>
          <a:bodyPr>
            <a:normAutofit fontScale="85000" lnSpcReduction="20000"/>
          </a:bodyPr>
          <a:lstStyle/>
          <a:p>
            <a:r>
              <a:rPr lang="en-GB" sz="2000" dirty="0"/>
              <a:t>Between 29</a:t>
            </a:r>
            <a:r>
              <a:rPr lang="en-GB" sz="2000" baseline="30000" dirty="0"/>
              <a:t>th</a:t>
            </a:r>
            <a:r>
              <a:rPr lang="en-GB" sz="2000" dirty="0"/>
              <a:t> June to 5th July, it was Heritage Crime and ASB awareness week, a spotlight on the impact anti-social behaviour can have on the places that tell our story.</a:t>
            </a:r>
          </a:p>
          <a:p>
            <a:br>
              <a:rPr lang="en-GB" sz="2000" dirty="0"/>
            </a:br>
            <a:r>
              <a:rPr lang="en-GB" sz="2000" dirty="0"/>
              <a:t>From ancient woodland tracks and historic farmsteads to listed buildings, monuments and archaeological sites, our heritage is something we all share and all have a responsibility to protect.</a:t>
            </a:r>
          </a:p>
          <a:p>
            <a:r>
              <a:rPr lang="en-GB" sz="2000" dirty="0"/>
              <a:t>Example of heritage incidents and crimes:</a:t>
            </a:r>
          </a:p>
          <a:p>
            <a:pPr marL="342900" lvl="0" indent="-342900">
              <a:buFont typeface="Arial" panose="020B0604020202020204" pitchFamily="34" charset="0"/>
              <a:buChar char="•"/>
            </a:pPr>
            <a:r>
              <a:rPr lang="en-GB" sz="2000" dirty="0"/>
              <a:t>Off-road vehicles damaging historic earthworks,</a:t>
            </a:r>
          </a:p>
          <a:p>
            <a:pPr marL="342900" lvl="0" indent="-342900">
              <a:buFont typeface="Arial" panose="020B0604020202020204" pitchFamily="34" charset="0"/>
              <a:buChar char="•"/>
            </a:pPr>
            <a:r>
              <a:rPr lang="en-GB" sz="2000" dirty="0"/>
              <a:t>Littering and fly-tipping at beauty spots,</a:t>
            </a:r>
          </a:p>
          <a:p>
            <a:pPr marL="342900" lvl="0" indent="-342900">
              <a:buFont typeface="Arial" panose="020B0604020202020204" pitchFamily="34" charset="0"/>
              <a:buChar char="•"/>
            </a:pPr>
            <a:r>
              <a:rPr lang="en-GB" sz="2000" dirty="0"/>
              <a:t>Graffiti and vandalism on listed structures,</a:t>
            </a:r>
          </a:p>
          <a:p>
            <a:pPr marL="342900" lvl="0" indent="-342900">
              <a:buFont typeface="Arial" panose="020B0604020202020204" pitchFamily="34" charset="0"/>
              <a:buChar char="•"/>
            </a:pPr>
            <a:r>
              <a:rPr lang="en-GB" sz="2000" dirty="0"/>
              <a:t>Illegal metal detecting and disturbance of protected sites…</a:t>
            </a:r>
          </a:p>
          <a:p>
            <a:pPr marL="342900" indent="-342900">
              <a:buFont typeface="Arial" panose="020B0604020202020204" pitchFamily="34" charset="0"/>
              <a:buChar char="•"/>
            </a:pPr>
            <a:r>
              <a:rPr lang="en-GB" sz="2000" dirty="0"/>
              <a:t>The effects can last for decades—or even centuries—and once history is lost, it cannot be replaced.</a:t>
            </a:r>
          </a:p>
          <a:p>
            <a:r>
              <a:rPr lang="en-GB" sz="2000" dirty="0"/>
              <a:t>Throughout the week, our officers engaged with visitors, staff and volunteers at:</a:t>
            </a:r>
          </a:p>
          <a:p>
            <a:pPr marL="342900" indent="-342900">
              <a:buFont typeface="Arial" panose="020B0604020202020204" pitchFamily="34" charset="0"/>
              <a:buChar char="•"/>
            </a:pPr>
            <a:r>
              <a:rPr lang="en-GB" sz="2000" dirty="0"/>
              <a:t>Warwick Castle</a:t>
            </a:r>
          </a:p>
          <a:p>
            <a:pPr marL="342900" indent="-342900">
              <a:buFont typeface="Arial" panose="020B0604020202020204" pitchFamily="34" charset="0"/>
              <a:buChar char="•"/>
            </a:pPr>
            <a:r>
              <a:rPr lang="en-GB" sz="2000" dirty="0"/>
              <a:t>Kenilworth Castle</a:t>
            </a:r>
          </a:p>
          <a:p>
            <a:pPr marL="342900" indent="-342900">
              <a:buFont typeface="Arial" panose="020B0604020202020204" pitchFamily="34" charset="0"/>
              <a:buChar char="•"/>
            </a:pPr>
            <a:r>
              <a:rPr lang="en-GB" sz="2000" dirty="0"/>
              <a:t>Coombe Abbey</a:t>
            </a:r>
          </a:p>
          <a:p>
            <a:pPr marL="342900" indent="-342900">
              <a:buFont typeface="Arial" panose="020B0604020202020204" pitchFamily="34" charset="0"/>
              <a:buChar char="•"/>
            </a:pPr>
            <a:r>
              <a:rPr lang="en-GB" sz="2000" dirty="0"/>
              <a:t>Middleton Hall</a:t>
            </a:r>
          </a:p>
          <a:p>
            <a:pPr marL="342900" indent="-342900">
              <a:buFont typeface="Arial" panose="020B0604020202020204" pitchFamily="34" charset="0"/>
              <a:buChar char="•"/>
            </a:pPr>
            <a:r>
              <a:rPr lang="en-GB" sz="2000" dirty="0" err="1"/>
              <a:t>Alvecote</a:t>
            </a:r>
            <a:r>
              <a:rPr lang="en-GB" sz="2000" dirty="0"/>
              <a:t> Priory</a:t>
            </a:r>
          </a:p>
          <a:p>
            <a:r>
              <a:rPr lang="en-GB" sz="2000" dirty="0"/>
              <a:t>These visits help strengthen partnerships, raise awareness of heritage crime and anti-social behaviour, and reinforce our commitment to protecting the places that make Warwickshire so unique.</a:t>
            </a:r>
          </a:p>
          <a:p>
            <a:r>
              <a:rPr lang="en-GB" sz="2000" dirty="0"/>
              <a:t>From patrolling the historic walls of Kenilworth Castle to visiting the stunning grounds of Middleton Hall, we’ve had the opportunity to speak with local communities and those who work tirelessly to preserve these important landmarks.</a:t>
            </a:r>
          </a:p>
          <a:p>
            <a:endParaRPr lang="en-GB" dirty="0"/>
          </a:p>
        </p:txBody>
      </p:sp>
      <p:pic>
        <p:nvPicPr>
          <p:cNvPr id="15" name="Picture 14">
            <a:extLst>
              <a:ext uri="{FF2B5EF4-FFF2-40B4-BE49-F238E27FC236}">
                <a16:creationId xmlns:a16="http://schemas.microsoft.com/office/drawing/2014/main" id="{EE3399E0-8B6A-DFDC-097B-B3CD08F6CB88}"/>
              </a:ext>
            </a:extLst>
          </p:cNvPr>
          <p:cNvPicPr>
            <a:picLocks noChangeAspect="1"/>
          </p:cNvPicPr>
          <p:nvPr/>
        </p:nvPicPr>
        <p:blipFill>
          <a:blip r:embed="rId2"/>
          <a:srcRect t="7119" b="23078"/>
          <a:stretch>
            <a:fillRect/>
          </a:stretch>
        </p:blipFill>
        <p:spPr>
          <a:xfrm>
            <a:off x="2771776" y="8198563"/>
            <a:ext cx="4394200" cy="2300450"/>
          </a:xfrm>
          <a:prstGeom prst="rect">
            <a:avLst/>
          </a:prstGeom>
        </p:spPr>
      </p:pic>
    </p:spTree>
    <p:extLst>
      <p:ext uri="{BB962C8B-B14F-4D97-AF65-F5344CB8AC3E}">
        <p14:creationId xmlns:p14="http://schemas.microsoft.com/office/powerpoint/2010/main" val="3465334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BEB9978C-31D9-6E38-2C27-10CCE9FFCAFC}"/>
              </a:ext>
            </a:extLst>
          </p:cNvPr>
          <p:cNvSpPr>
            <a:spLocks noGrp="1"/>
          </p:cNvSpPr>
          <p:nvPr>
            <p:ph type="body" sz="quarter" idx="18"/>
          </p:nvPr>
        </p:nvSpPr>
        <p:spPr>
          <a:xfrm>
            <a:off x="357139" y="31054"/>
            <a:ext cx="2853088" cy="898900"/>
          </a:xfrm>
        </p:spPr>
        <p:txBody>
          <a:bodyPr/>
          <a:lstStyle/>
          <a:p>
            <a:r>
              <a:rPr lang="en-GB" dirty="0"/>
              <a:t>Team News</a:t>
            </a:r>
          </a:p>
        </p:txBody>
      </p:sp>
      <p:sp>
        <p:nvSpPr>
          <p:cNvPr id="4" name="Text Placeholder 3">
            <a:extLst>
              <a:ext uri="{FF2B5EF4-FFF2-40B4-BE49-F238E27FC236}">
                <a16:creationId xmlns:a16="http://schemas.microsoft.com/office/drawing/2014/main" id="{A8FED0E6-6088-52CB-8CBE-560E3FCE34F4}"/>
              </a:ext>
            </a:extLst>
          </p:cNvPr>
          <p:cNvSpPr>
            <a:spLocks noGrp="1"/>
          </p:cNvSpPr>
          <p:nvPr>
            <p:ph type="body" sz="quarter" idx="16"/>
          </p:nvPr>
        </p:nvSpPr>
        <p:spPr>
          <a:xfrm>
            <a:off x="143391" y="1520759"/>
            <a:ext cx="7272893" cy="2036829"/>
          </a:xfrm>
        </p:spPr>
        <p:txBody>
          <a:bodyPr>
            <a:noAutofit/>
          </a:bodyPr>
          <a:lstStyle/>
          <a:p>
            <a:r>
              <a:rPr lang="en-GB" sz="1600" dirty="0"/>
              <a:t>The Team have attended a few community events over the last few months, including Farm Fest, The Kenilworth Show, Wildlife Event at Ryton Pools, Game Fair, </a:t>
            </a:r>
            <a:r>
              <a:rPr lang="en-GB" sz="1600" dirty="0" err="1"/>
              <a:t>Dassett</a:t>
            </a:r>
            <a:r>
              <a:rPr lang="en-GB" sz="1600" dirty="0"/>
              <a:t> Country Show and continuing with Rugby Farmers Market drop-ins at Stoneleigh Park. These events are a way for our community to come along and have a chat to discuss any local concerns and for officer to inform the community with any relevant information. </a:t>
            </a:r>
          </a:p>
        </p:txBody>
      </p:sp>
      <p:sp>
        <p:nvSpPr>
          <p:cNvPr id="5" name="Text Placeholder 4">
            <a:extLst>
              <a:ext uri="{FF2B5EF4-FFF2-40B4-BE49-F238E27FC236}">
                <a16:creationId xmlns:a16="http://schemas.microsoft.com/office/drawing/2014/main" id="{B11C70E5-1DBE-5290-B56E-16F77F1F8FA5}"/>
              </a:ext>
            </a:extLst>
          </p:cNvPr>
          <p:cNvSpPr>
            <a:spLocks noGrp="1"/>
          </p:cNvSpPr>
          <p:nvPr>
            <p:ph type="body" sz="quarter" idx="19"/>
          </p:nvPr>
        </p:nvSpPr>
        <p:spPr>
          <a:xfrm>
            <a:off x="357139" y="1014837"/>
            <a:ext cx="3422698" cy="421039"/>
          </a:xfrm>
        </p:spPr>
        <p:txBody>
          <a:bodyPr>
            <a:noAutofit/>
          </a:bodyPr>
          <a:lstStyle/>
          <a:p>
            <a:r>
              <a:rPr lang="en-GB" sz="2000" b="1" dirty="0"/>
              <a:t>Community Engagements</a:t>
            </a:r>
          </a:p>
        </p:txBody>
      </p:sp>
      <p:sp>
        <p:nvSpPr>
          <p:cNvPr id="11" name="TextBox 10">
            <a:extLst>
              <a:ext uri="{FF2B5EF4-FFF2-40B4-BE49-F238E27FC236}">
                <a16:creationId xmlns:a16="http://schemas.microsoft.com/office/drawing/2014/main" id="{3BBE4D1A-106C-B275-8B27-E291F3DB0330}"/>
              </a:ext>
            </a:extLst>
          </p:cNvPr>
          <p:cNvSpPr txBox="1"/>
          <p:nvPr/>
        </p:nvSpPr>
        <p:spPr>
          <a:xfrm>
            <a:off x="143391" y="3682576"/>
            <a:ext cx="3731407" cy="1323439"/>
          </a:xfrm>
          <a:prstGeom prst="rect">
            <a:avLst/>
          </a:prstGeom>
          <a:noFill/>
        </p:spPr>
        <p:txBody>
          <a:bodyPr wrap="square" rtlCol="0">
            <a:spAutoFit/>
          </a:bodyPr>
          <a:lstStyle/>
          <a:p>
            <a:pPr marL="285750" indent="-285750">
              <a:buFont typeface="Arial" panose="020B0604020202020204" pitchFamily="34" charset="0"/>
              <a:buChar char="•"/>
            </a:pPr>
            <a:endParaRPr lang="en-GB" sz="1600" dirty="0"/>
          </a:p>
          <a:p>
            <a:endParaRPr lang="en-GB" sz="1600" dirty="0"/>
          </a:p>
          <a:p>
            <a:endParaRPr lang="en-GB" sz="1600" dirty="0"/>
          </a:p>
          <a:p>
            <a:endParaRPr lang="en-GB" sz="1600" dirty="0"/>
          </a:p>
          <a:p>
            <a:r>
              <a:rPr lang="en-GB" sz="1600" dirty="0"/>
              <a:t>, </a:t>
            </a:r>
          </a:p>
        </p:txBody>
      </p:sp>
      <p:pic>
        <p:nvPicPr>
          <p:cNvPr id="9" name="Picture 8">
            <a:extLst>
              <a:ext uri="{FF2B5EF4-FFF2-40B4-BE49-F238E27FC236}">
                <a16:creationId xmlns:a16="http://schemas.microsoft.com/office/drawing/2014/main" id="{B1FF34D3-114D-4CB4-FAD4-EBF60EDDC337}"/>
              </a:ext>
            </a:extLst>
          </p:cNvPr>
          <p:cNvPicPr>
            <a:picLocks noChangeAspect="1"/>
          </p:cNvPicPr>
          <p:nvPr/>
        </p:nvPicPr>
        <p:blipFill>
          <a:blip r:embed="rId2"/>
          <a:stretch>
            <a:fillRect/>
          </a:stretch>
        </p:blipFill>
        <p:spPr>
          <a:xfrm>
            <a:off x="253372" y="3045546"/>
            <a:ext cx="4329161" cy="2597497"/>
          </a:xfrm>
          <a:prstGeom prst="rect">
            <a:avLst/>
          </a:prstGeom>
        </p:spPr>
      </p:pic>
      <p:pic>
        <p:nvPicPr>
          <p:cNvPr id="12" name="Picture 11">
            <a:extLst>
              <a:ext uri="{FF2B5EF4-FFF2-40B4-BE49-F238E27FC236}">
                <a16:creationId xmlns:a16="http://schemas.microsoft.com/office/drawing/2014/main" id="{33FB09B2-0354-F630-7054-DAFA4A6376CF}"/>
              </a:ext>
            </a:extLst>
          </p:cNvPr>
          <p:cNvPicPr>
            <a:picLocks noChangeAspect="1"/>
          </p:cNvPicPr>
          <p:nvPr/>
        </p:nvPicPr>
        <p:blipFill>
          <a:blip r:embed="rId3"/>
          <a:stretch>
            <a:fillRect/>
          </a:stretch>
        </p:blipFill>
        <p:spPr>
          <a:xfrm>
            <a:off x="4884866" y="3045546"/>
            <a:ext cx="2174965" cy="3826742"/>
          </a:xfrm>
          <a:prstGeom prst="rect">
            <a:avLst/>
          </a:prstGeom>
        </p:spPr>
      </p:pic>
      <p:pic>
        <p:nvPicPr>
          <p:cNvPr id="14" name="Picture 13">
            <a:extLst>
              <a:ext uri="{FF2B5EF4-FFF2-40B4-BE49-F238E27FC236}">
                <a16:creationId xmlns:a16="http://schemas.microsoft.com/office/drawing/2014/main" id="{FDF310D2-3594-5FC8-3B1A-EEDD562FBB26}"/>
              </a:ext>
            </a:extLst>
          </p:cNvPr>
          <p:cNvPicPr>
            <a:picLocks noChangeAspect="1"/>
          </p:cNvPicPr>
          <p:nvPr/>
        </p:nvPicPr>
        <p:blipFill>
          <a:blip r:embed="rId4"/>
          <a:stretch>
            <a:fillRect/>
          </a:stretch>
        </p:blipFill>
        <p:spPr>
          <a:xfrm>
            <a:off x="2787315" y="8860763"/>
            <a:ext cx="2174965" cy="1649349"/>
          </a:xfrm>
          <a:prstGeom prst="rect">
            <a:avLst/>
          </a:prstGeom>
        </p:spPr>
      </p:pic>
      <p:pic>
        <p:nvPicPr>
          <p:cNvPr id="6" name="Picture 5">
            <a:extLst>
              <a:ext uri="{FF2B5EF4-FFF2-40B4-BE49-F238E27FC236}">
                <a16:creationId xmlns:a16="http://schemas.microsoft.com/office/drawing/2014/main" id="{0A6643B6-5CF6-4538-51DE-457192532879}"/>
              </a:ext>
            </a:extLst>
          </p:cNvPr>
          <p:cNvPicPr>
            <a:picLocks noChangeAspect="1"/>
          </p:cNvPicPr>
          <p:nvPr/>
        </p:nvPicPr>
        <p:blipFill>
          <a:blip r:embed="rId5"/>
          <a:stretch>
            <a:fillRect/>
          </a:stretch>
        </p:blipFill>
        <p:spPr>
          <a:xfrm>
            <a:off x="292536" y="5875683"/>
            <a:ext cx="4289997" cy="2723143"/>
          </a:xfrm>
          <a:prstGeom prst="rect">
            <a:avLst/>
          </a:prstGeom>
        </p:spPr>
      </p:pic>
      <p:pic>
        <p:nvPicPr>
          <p:cNvPr id="8" name="Picture 7">
            <a:extLst>
              <a:ext uri="{FF2B5EF4-FFF2-40B4-BE49-F238E27FC236}">
                <a16:creationId xmlns:a16="http://schemas.microsoft.com/office/drawing/2014/main" id="{B86CBED0-7D92-BDF3-36CB-FD4F015832F1}"/>
              </a:ext>
            </a:extLst>
          </p:cNvPr>
          <p:cNvPicPr>
            <a:picLocks noChangeAspect="1"/>
          </p:cNvPicPr>
          <p:nvPr/>
        </p:nvPicPr>
        <p:blipFill>
          <a:blip r:embed="rId6"/>
          <a:srcRect t="6093" r="8337" b="24395"/>
          <a:stretch>
            <a:fillRect/>
          </a:stretch>
        </p:blipFill>
        <p:spPr>
          <a:xfrm>
            <a:off x="4884865" y="7134225"/>
            <a:ext cx="2174965" cy="1649349"/>
          </a:xfrm>
          <a:prstGeom prst="rect">
            <a:avLst/>
          </a:prstGeom>
        </p:spPr>
      </p:pic>
    </p:spTree>
    <p:extLst>
      <p:ext uri="{BB962C8B-B14F-4D97-AF65-F5344CB8AC3E}">
        <p14:creationId xmlns:p14="http://schemas.microsoft.com/office/powerpoint/2010/main" val="10662425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BB27F685-B803-B9B7-714C-BB4F8BD9401F}"/>
              </a:ext>
            </a:extLst>
          </p:cNvPr>
          <p:cNvSpPr>
            <a:spLocks noGrp="1"/>
          </p:cNvSpPr>
          <p:nvPr>
            <p:ph type="body" sz="quarter" idx="19"/>
          </p:nvPr>
        </p:nvSpPr>
        <p:spPr>
          <a:xfrm>
            <a:off x="463549" y="0"/>
            <a:ext cx="2465389" cy="1114242"/>
          </a:xfrm>
        </p:spPr>
        <p:txBody>
          <a:bodyPr>
            <a:normAutofit/>
          </a:bodyPr>
          <a:lstStyle/>
          <a:p>
            <a:r>
              <a:rPr lang="en-GB" sz="2400" dirty="0"/>
              <a:t>Warwickshire Rural Watch</a:t>
            </a:r>
          </a:p>
        </p:txBody>
      </p:sp>
      <p:pic>
        <p:nvPicPr>
          <p:cNvPr id="11" name="Picture 10">
            <a:extLst>
              <a:ext uri="{FF2B5EF4-FFF2-40B4-BE49-F238E27FC236}">
                <a16:creationId xmlns:a16="http://schemas.microsoft.com/office/drawing/2014/main" id="{18F014D9-894B-80A6-1031-40864AAF22F2}"/>
              </a:ext>
            </a:extLst>
          </p:cNvPr>
          <p:cNvPicPr>
            <a:picLocks noChangeAspect="1"/>
          </p:cNvPicPr>
          <p:nvPr/>
        </p:nvPicPr>
        <p:blipFill>
          <a:blip r:embed="rId2">
            <a:extLst>
              <a:ext uri="{28A0092B-C50C-407E-A947-70E740481C1C}">
                <a14:useLocalDpi xmlns:a14="http://schemas.microsoft.com/office/drawing/2010/main" val="0"/>
              </a:ext>
            </a:extLst>
          </a:blip>
          <a:srcRect l="8319" t="14103" r="9234" b="50000"/>
          <a:stretch>
            <a:fillRect/>
          </a:stretch>
        </p:blipFill>
        <p:spPr>
          <a:xfrm>
            <a:off x="769046" y="4741409"/>
            <a:ext cx="6065912" cy="3733125"/>
          </a:xfrm>
          <a:prstGeom prst="rect">
            <a:avLst/>
          </a:prstGeom>
        </p:spPr>
      </p:pic>
      <p:sp>
        <p:nvSpPr>
          <p:cNvPr id="7" name="TextBox 6">
            <a:extLst>
              <a:ext uri="{FF2B5EF4-FFF2-40B4-BE49-F238E27FC236}">
                <a16:creationId xmlns:a16="http://schemas.microsoft.com/office/drawing/2014/main" id="{7D004883-99B2-FE63-663A-2DB8C5F70BAC}"/>
              </a:ext>
            </a:extLst>
          </p:cNvPr>
          <p:cNvSpPr txBox="1"/>
          <p:nvPr/>
        </p:nvSpPr>
        <p:spPr>
          <a:xfrm>
            <a:off x="463549" y="1375588"/>
            <a:ext cx="6676906" cy="3693319"/>
          </a:xfrm>
          <a:prstGeom prst="rect">
            <a:avLst/>
          </a:prstGeom>
          <a:noFill/>
        </p:spPr>
        <p:txBody>
          <a:bodyPr wrap="square" rtlCol="0">
            <a:spAutoFit/>
          </a:bodyPr>
          <a:lstStyle/>
          <a:p>
            <a:r>
              <a:rPr lang="en-GB" dirty="0"/>
              <a:t>The team used to send out information, incidents relating to rural crime and alerts through Warwickshire Rural Watch. This messaging system has now been moved to Warwickshire Connected. </a:t>
            </a:r>
          </a:p>
          <a:p>
            <a:endParaRPr lang="en-GB" dirty="0"/>
          </a:p>
          <a:p>
            <a:r>
              <a:rPr lang="en-GB" dirty="0"/>
              <a:t>If you would like to receive these messages, then you will need to sign up to Warwickshire Connected. You can do this yourself via Warwickshire Connected or if you need support then please contact </a:t>
            </a:r>
            <a:r>
              <a:rPr lang="en-GB" dirty="0">
                <a:hlinkClick r:id="rId3"/>
              </a:rPr>
              <a:t>Jessica.Charlesworth@warwickshire.police.uk</a:t>
            </a:r>
            <a:r>
              <a:rPr lang="en-GB" dirty="0"/>
              <a:t>.</a:t>
            </a:r>
          </a:p>
          <a:p>
            <a:endParaRPr lang="en-GB" dirty="0"/>
          </a:p>
          <a:p>
            <a:endParaRPr lang="en-GB" dirty="0"/>
          </a:p>
          <a:p>
            <a:endParaRPr lang="en-GB" dirty="0"/>
          </a:p>
          <a:p>
            <a:endParaRPr lang="en-GB" dirty="0"/>
          </a:p>
        </p:txBody>
      </p:sp>
    </p:spTree>
    <p:extLst>
      <p:ext uri="{BB962C8B-B14F-4D97-AF65-F5344CB8AC3E}">
        <p14:creationId xmlns:p14="http://schemas.microsoft.com/office/powerpoint/2010/main" val="2688724050"/>
      </p:ext>
    </p:extLst>
  </p:cSld>
  <p:clrMapOvr>
    <a:masterClrMapping/>
  </p:clrMapOvr>
</p:sld>
</file>

<file path=ppt/theme/theme1.xml><?xml version="1.0" encoding="utf-8"?>
<a:theme xmlns:a="http://schemas.openxmlformats.org/drawingml/2006/main" name="Office Theme">
  <a:themeElements>
    <a:clrScheme name="Warwickshire Police Presentation">
      <a:dk1>
        <a:srgbClr val="0E1E43"/>
      </a:dk1>
      <a:lt1>
        <a:srgbClr val="FFFFFF"/>
      </a:lt1>
      <a:dk2>
        <a:srgbClr val="1D3E74"/>
      </a:dk2>
      <a:lt2>
        <a:srgbClr val="F4F3FA"/>
      </a:lt2>
      <a:accent1>
        <a:srgbClr val="28A6E0"/>
      </a:accent1>
      <a:accent2>
        <a:srgbClr val="B7F21A"/>
      </a:accent2>
      <a:accent3>
        <a:srgbClr val="B8D331"/>
      </a:accent3>
      <a:accent4>
        <a:srgbClr val="83C8C5"/>
      </a:accent4>
      <a:accent5>
        <a:srgbClr val="009665"/>
      </a:accent5>
      <a:accent6>
        <a:srgbClr val="D8DAE3"/>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Reviewdate xmlns="67dbd111-f3b4-4b29-b289-9aa7f5de4a33">2025-12-31T00:00:00+00:00</Reviewdate>
    <Documentowner xmlns="67dbd111-f3b4-4b29-b289-9aa7f5de4a33">
      <UserInfo>
        <DisplayName/>
        <AccountId xsi:nil="true"/>
        <AccountType/>
      </UserInfo>
    </Documentowner>
    <TaxCatchAll xmlns="5a493e03-62ba-4d33-803d-5c59fe1cfd72" xsi:nil="true"/>
    <Dateuploaded xmlns="67dbd111-f3b4-4b29-b289-9aa7f5de4a33">2024-12-16T14:36:35+00:00</Dateuploaded>
    <Documentformat xmlns="67dbd111-f3b4-4b29-b289-9aa7f5de4a33">PowerPoint</Documentformat>
    <Notes xmlns="67dbd111-f3b4-4b29-b289-9aa7f5de4a33" xsi:nil="true"/>
    <Category xmlns="67dbd111-f3b4-4b29-b289-9aa7f5de4a33">
      <Value>Branded templates</Value>
      <Value>Community engagement</Value>
    </Category>
    <lcf76f155ced4ddcb4097134ff3c332f xmlns="67dbd111-f3b4-4b29-b289-9aa7f5de4a33">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B84FC275C930C945A11E31D9B577BFC0" ma:contentTypeVersion="22" ma:contentTypeDescription="Create a new document." ma:contentTypeScope="" ma:versionID="c9182813837c5e46a89374eb096b44dd">
  <xsd:schema xmlns:xsd="http://www.w3.org/2001/XMLSchema" xmlns:xs="http://www.w3.org/2001/XMLSchema" xmlns:p="http://schemas.microsoft.com/office/2006/metadata/properties" xmlns:ns2="67dbd111-f3b4-4b29-b289-9aa7f5de4a33" xmlns:ns3="5a493e03-62ba-4d33-803d-5c59fe1cfd72" targetNamespace="http://schemas.microsoft.com/office/2006/metadata/properties" ma:root="true" ma:fieldsID="86c3ed69cc8a890f6e8906b35a32f85b" ns2:_="" ns3:_="">
    <xsd:import namespace="67dbd111-f3b4-4b29-b289-9aa7f5de4a33"/>
    <xsd:import namespace="5a493e03-62ba-4d33-803d-5c59fe1cfd72"/>
    <xsd:element name="properties">
      <xsd:complexType>
        <xsd:sequence>
          <xsd:element name="documentManagement">
            <xsd:complexType>
              <xsd:all>
                <xsd:element ref="ns2:Dateuploaded"/>
                <xsd:element ref="ns2:Documentformat"/>
                <xsd:element ref="ns2:Documentowner" minOccurs="0"/>
                <xsd:element ref="ns2:Category" minOccurs="0"/>
                <xsd:element ref="ns2:Reviewdate"/>
                <xsd:element ref="ns2:MediaServiceMetadata" minOccurs="0"/>
                <xsd:element ref="ns2:MediaServiceFastMetadata" minOccurs="0"/>
                <xsd:element ref="ns2:MediaServiceSearchProperties" minOccurs="0"/>
                <xsd:element ref="ns2:MediaServiceObjectDetectorVersions" minOccurs="0"/>
                <xsd:element ref="ns2:lcf76f155ced4ddcb4097134ff3c332f" minOccurs="0"/>
                <xsd:element ref="ns3:TaxCatchAll" minOccurs="0"/>
                <xsd:element ref="ns2:MediaServiceDateTaken" minOccurs="0"/>
                <xsd:element ref="ns2:MediaServiceOCR" minOccurs="0"/>
                <xsd:element ref="ns2:MediaServiceGenerationTime" minOccurs="0"/>
                <xsd:element ref="ns2:MediaServiceEventHashCode" minOccurs="0"/>
                <xsd:element ref="ns2:Notes" minOccurs="0"/>
                <xsd:element ref="ns2:MediaLengthInSecond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7dbd111-f3b4-4b29-b289-9aa7f5de4a33" elementFormDefault="qualified">
    <xsd:import namespace="http://schemas.microsoft.com/office/2006/documentManagement/types"/>
    <xsd:import namespace="http://schemas.microsoft.com/office/infopath/2007/PartnerControls"/>
    <xsd:element name="Dateuploaded" ma:index="2" ma:displayName="Date uploaded" ma:default="[today]" ma:format="DateOnly" ma:internalName="Dateuploaded" ma:readOnly="false">
      <xsd:simpleType>
        <xsd:restriction base="dms:DateTime"/>
      </xsd:simpleType>
    </xsd:element>
    <xsd:element name="Documentformat" ma:index="3" ma:displayName="File type" ma:format="Dropdown" ma:internalName="Documentformat">
      <xsd:simpleType>
        <xsd:restriction base="dms:Choice">
          <xsd:enumeration value="PDF"/>
          <xsd:enumeration value="Word"/>
          <xsd:enumeration value="Excel"/>
          <xsd:enumeration value="PowerPoint"/>
          <xsd:enumeration value="Image"/>
          <xsd:enumeration value="Video"/>
        </xsd:restriction>
      </xsd:simpleType>
    </xsd:element>
    <xsd:element name="Documentowner" ma:index="4" nillable="true" ma:displayName="Document owner" ma:format="Dropdown" ma:list="UserInfo" ma:SharePointGroup="0" ma:internalName="Documentowner">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Category" ma:index="5" nillable="true" ma:displayName="Category" ma:format="Dropdown" ma:internalName="Category" ma:requiredMultiChoice="true">
      <xsd:complexType>
        <xsd:complexContent>
          <xsd:extension base="dms:MultiChoice">
            <xsd:sequence>
              <xsd:element name="Value" maxOccurs="unbounded" minOccurs="0" nillable="true">
                <xsd:simpleType>
                  <xsd:restriction base="dms:Choice">
                    <xsd:enumeration value="Internal Comms"/>
                    <xsd:enumeration value="Intranet"/>
                    <xsd:enumeration value="Social Media"/>
                    <xsd:enumeration value="Campaign assets"/>
                    <xsd:enumeration value="Logos"/>
                    <xsd:enumeration value="Recruitment"/>
                    <xsd:enumeration value="News"/>
                    <xsd:enumeration value="Business crime"/>
                    <xsd:enumeration value="Vehicle crime"/>
                    <xsd:enumeration value="Cyber"/>
                    <xsd:enumeration value="Crime Prevention booklet"/>
                    <xsd:enumeration value="Hate crime"/>
                    <xsd:enumeration value="Shed/bike security"/>
                    <xsd:enumeration value="Darker nights"/>
                    <xsd:enumeration value="County Lines/drugs"/>
                    <xsd:enumeration value="Burglary"/>
                    <xsd:enumeration value="Branded templates"/>
                    <xsd:enumeration value="Force logo"/>
                    <xsd:enumeration value="Engagement"/>
                    <xsd:enumeration value="Community engagement"/>
                    <xsd:enumeration value="Internal engagement/support"/>
                    <xsd:enumeration value="Operational guidance"/>
                    <xsd:enumeration value="Video guide"/>
                    <xsd:enumeration value="Halloween"/>
                    <xsd:enumeration value="Bonfire night"/>
                    <xsd:enumeration value="Thank you internal"/>
                  </xsd:restriction>
                </xsd:simpleType>
              </xsd:element>
            </xsd:sequence>
          </xsd:extension>
        </xsd:complexContent>
      </xsd:complexType>
    </xsd:element>
    <xsd:element name="Reviewdate" ma:index="6" ma:displayName="Review date" ma:format="DateOnly" ma:internalName="Reviewdate">
      <xsd:simpleType>
        <xsd:restriction base="dms:DateTime"/>
      </xsd:simple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51c259f0-e0f1-4e58-8971-2c2ba0bd132b" ma:termSetId="09814cd3-568e-fe90-9814-8d621ff8fb84" ma:anchorId="fba54fb3-c3e1-fe81-a776-ca4b69148c4d" ma:open="true" ma:isKeyword="false">
      <xsd:complexType>
        <xsd:sequence>
          <xsd:element ref="pc:Terms" minOccurs="0" maxOccurs="1"/>
        </xsd:sequence>
      </xsd:complex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CR" ma:index="21" nillable="true" ma:displayName="Extracted Text" ma:hidden="true" ma:internalName="MediaServiceOCR" ma:readOnly="true">
      <xsd:simpleType>
        <xsd:restriction base="dms:Note"/>
      </xsd:simpleType>
    </xsd:element>
    <xsd:element name="MediaServiceGenerationTime" ma:index="22" nillable="true" ma:displayName="MediaServiceGenerationTime" ma:hidden="true" ma:internalName="MediaServiceGenerationTime" ma:readOnly="true">
      <xsd:simpleType>
        <xsd:restriction base="dms:Text"/>
      </xsd:simpleType>
    </xsd:element>
    <xsd:element name="MediaServiceEventHashCode" ma:index="23" nillable="true" ma:displayName="MediaServiceEventHashCode" ma:hidden="true" ma:internalName="MediaServiceEventHashCode" ma:readOnly="true">
      <xsd:simpleType>
        <xsd:restriction base="dms:Text"/>
      </xsd:simpleType>
    </xsd:element>
    <xsd:element name="Notes" ma:index="24" nillable="true" ma:displayName="Notes" ma:format="Dropdown" ma:internalName="Notes">
      <xsd:simpleType>
        <xsd:restriction base="dms:Text">
          <xsd:maxLength value="255"/>
        </xsd:restriction>
      </xsd:simpleType>
    </xsd:element>
    <xsd:element name="MediaLengthInSeconds" ma:index="25" nillable="true" ma:displayName="MediaLengthInSeconds" ma:hidden="true" ma:internalName="MediaLengthInSeconds" ma:readOnly="true">
      <xsd:simpleType>
        <xsd:restriction base="dms:Unknown"/>
      </xsd:simpleType>
    </xsd:element>
    <xsd:element name="MediaServiceLocation" ma:index="26"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a493e03-62ba-4d33-803d-5c59fe1cfd72" elementFormDefault="qualified">
    <xsd:import namespace="http://schemas.microsoft.com/office/2006/documentManagement/types"/>
    <xsd:import namespace="http://schemas.microsoft.com/office/infopath/2007/PartnerControls"/>
    <xsd:element name="TaxCatchAll" ma:index="19" nillable="true" ma:displayName="Taxonomy Catch All Column" ma:hidden="true" ma:list="{b2959d0d-5c07-451f-b2ed-d12079b4d7fd}" ma:internalName="TaxCatchAll" ma:readOnly="false" ma:showField="CatchAllData" ma:web="5a493e03-62ba-4d33-803d-5c59fe1cfd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98AD70C-5803-4D67-A6CD-AD016DACFA93}">
  <ds:schemaRefs>
    <ds:schemaRef ds:uri="http://purl.org/dc/elements/1.1/"/>
    <ds:schemaRef ds:uri="http://schemas.microsoft.com/office/2006/metadata/properties"/>
    <ds:schemaRef ds:uri="http://purl.org/dc/terms/"/>
    <ds:schemaRef ds:uri="http://schemas.openxmlformats.org/package/2006/metadata/core-properties"/>
    <ds:schemaRef ds:uri="http://schemas.microsoft.com/office/2006/documentManagement/types"/>
    <ds:schemaRef ds:uri="67dbd111-f3b4-4b29-b289-9aa7f5de4a33"/>
    <ds:schemaRef ds:uri="5a493e03-62ba-4d33-803d-5c59fe1cfd72"/>
    <ds:schemaRef ds:uri="http://purl.org/dc/dcmitype/"/>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C2017E13-8B13-416B-9B88-8B42F58BE892}">
  <ds:schemaRefs>
    <ds:schemaRef ds:uri="http://schemas.microsoft.com/sharepoint/v3/contenttype/forms"/>
  </ds:schemaRefs>
</ds:datastoreItem>
</file>

<file path=customXml/itemProps3.xml><?xml version="1.0" encoding="utf-8"?>
<ds:datastoreItem xmlns:ds="http://schemas.openxmlformats.org/officeDocument/2006/customXml" ds:itemID="{9AE9B550-797B-4931-9298-B2A2303D71E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67dbd111-f3b4-4b29-b289-9aa7f5de4a33"/>
    <ds:schemaRef ds:uri="5a493e03-62ba-4d33-803d-5c59fe1cfd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 2013 - 2022</Template>
  <TotalTime>7866</TotalTime>
  <Words>1331</Words>
  <Application>Microsoft Office PowerPoint</Application>
  <PresentationFormat>Custom</PresentationFormat>
  <Paragraphs>101</Paragraphs>
  <Slides>8</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8</vt:i4>
      </vt:variant>
    </vt:vector>
  </HeadingPairs>
  <TitlesOfParts>
    <vt:vector size="11" baseType="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Andy Bruton</dc:creator>
  <cp:lastModifiedBy>Charlesworth, Jessica 6241</cp:lastModifiedBy>
  <cp:revision>9</cp:revision>
  <dcterms:created xsi:type="dcterms:W3CDTF">2024-07-31T10:58:57Z</dcterms:created>
  <dcterms:modified xsi:type="dcterms:W3CDTF">2026-08-21T12:04:57Z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4cd794e8-17f1-434b-bc0a-f91e9067e502_Enabled">
    <vt:lpwstr>true</vt:lpwstr>
  </property>
  <property fmtid="{D5CDD505-2E9C-101B-9397-08002B2CF9AE}" pid="3" name="MSIP_Label_4cd794e8-17f1-434b-bc0a-f91e9067e502_SetDate">
    <vt:lpwstr>2024-08-19T09:57:59Z</vt:lpwstr>
  </property>
  <property fmtid="{D5CDD505-2E9C-101B-9397-08002B2CF9AE}" pid="4" name="MSIP_Label_4cd794e8-17f1-434b-bc0a-f91e9067e502_Method">
    <vt:lpwstr>Standard</vt:lpwstr>
  </property>
  <property fmtid="{D5CDD505-2E9C-101B-9397-08002B2CF9AE}" pid="5" name="MSIP_Label_4cd794e8-17f1-434b-bc0a-f91e9067e502_Name">
    <vt:lpwstr>OFFICIAL</vt:lpwstr>
  </property>
  <property fmtid="{D5CDD505-2E9C-101B-9397-08002B2CF9AE}" pid="6" name="MSIP_Label_4cd794e8-17f1-434b-bc0a-f91e9067e502_SiteId">
    <vt:lpwstr>a324afb6-0aef-47f7-a287-982ba7311d8a</vt:lpwstr>
  </property>
  <property fmtid="{D5CDD505-2E9C-101B-9397-08002B2CF9AE}" pid="7" name="MSIP_Label_4cd794e8-17f1-434b-bc0a-f91e9067e502_ActionId">
    <vt:lpwstr>281af244-88a6-4f02-bf63-65bb26587e2f</vt:lpwstr>
  </property>
  <property fmtid="{D5CDD505-2E9C-101B-9397-08002B2CF9AE}" pid="8" name="MSIP_Label_4cd794e8-17f1-434b-bc0a-f91e9067e502_ContentBits">
    <vt:lpwstr>0</vt:lpwstr>
  </property>
  <property fmtid="{D5CDD505-2E9C-101B-9397-08002B2CF9AE}" pid="9" name="ContentTypeId">
    <vt:lpwstr>0x010100B84FC275C930C945A11E31D9B577BFC0</vt:lpwstr>
  </property>
  <property fmtid="{D5CDD505-2E9C-101B-9397-08002B2CF9AE}" pid="10" name="MediaServiceImageTags">
    <vt:lpwstr/>
  </property>
</Properties>
</file>